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4"/>
  </p:sldMasterIdLst>
  <p:notesMasterIdLst>
    <p:notesMasterId r:id="rId24"/>
  </p:notesMasterIdLst>
  <p:sldIdLst>
    <p:sldId id="256" r:id="rId5"/>
    <p:sldId id="268" r:id="rId6"/>
    <p:sldId id="271" r:id="rId7"/>
    <p:sldId id="284" r:id="rId8"/>
    <p:sldId id="267" r:id="rId9"/>
    <p:sldId id="257" r:id="rId10"/>
    <p:sldId id="266" r:id="rId11"/>
    <p:sldId id="260" r:id="rId12"/>
    <p:sldId id="259" r:id="rId13"/>
    <p:sldId id="273" r:id="rId14"/>
    <p:sldId id="269" r:id="rId15"/>
    <p:sldId id="281" r:id="rId16"/>
    <p:sldId id="280" r:id="rId17"/>
    <p:sldId id="279" r:id="rId18"/>
    <p:sldId id="283" r:id="rId19"/>
    <p:sldId id="282" r:id="rId20"/>
    <p:sldId id="275" r:id="rId21"/>
    <p:sldId id="276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463E0B-C93D-1A0D-1E07-DCAD14BBEDAE}" v="1" dt="2025-04-08T12:11:49.909"/>
    <p1510:client id="{5E5ED749-3B0C-6DE3-77B6-82BD72CAFB2E}" v="476" dt="2025-04-08T10:56:29.527"/>
    <p1510:client id="{5FDF73F6-0F97-74B4-BE80-41D0769FDF5B}" v="315" dt="2025-04-08T12:12:02.579"/>
    <p1510:client id="{7266B792-8A2D-43CE-A011-FFDCDE50E0AB}" v="24" dt="2025-04-09T10:25:57.030"/>
    <p1510:client id="{C52BCB53-EC39-B777-6769-A093BAF84510}" v="297" dt="2025-04-08T13:03:30.395"/>
    <p1510:client id="{C532702E-A42C-4E52-9CD1-21C4C7CF4A5C}" v="225" dt="2025-04-08T11:12:36.536"/>
    <p1510:client id="{D7D64567-5F57-A583-4B54-575D5F15EFAC}" v="285" dt="2025-04-08T12:47:05.605"/>
    <p1510:client id="{F13D48E8-0A21-B317-56E2-125743715F68}" v="646" dt="2025-04-09T09:32:23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4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23:48.7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9303 5985 16383 0 0,'2'0'0'0'0,"4"0"0"0"0,3 0 0 0 0,3 0 0 0 0,2 0 0 0 0,0 0 0 0 0,2 0 0 0 0,-1 0 0 0 0,1 0 0 0 0,-1 0 0 0 0,0 0 0 0 0,1 0 0 0 0,-1 0 0 0 0,0 0 0 0 0,0 0 0 0 0,-1 0 0 0 0,1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0,-3 2 0 0 0,0 2 0 0 0,-1-1 0 0 0,2 0 0 0 0,0-2 0 0 0,0 1 0 0 0,2-2 0 0 0,-1 0 0 0 0,1 0 0 0 0,0 0 0 0 0,0 0 0 0 0,0 0 0 0 0,0 0 0 0 0,0 0 0 0 0,0 0 0 0 0,0 0 0 0 0,0 2 0 0 0,0 2 0 0 0,0-1 0 0 0,0-1 0 0 0,0 0 0 0 0,0-1 0 0 0,0 0 0 0 0,-1-1 0 0 0,1 0 0 0 0,0 0 0 0 0,0 0 0 0 0,0 0 0 0 0,0 0 0 0 0,0 0 0 0 0,0 0 0 0 0,-3 2 0 0 0,0 2 0 0 0,-1-1 0 0 0,2-1 0 0 0,0 0 0 0 0,1-1 0 0 0,0 0 0 0 0,0-1 0 0 0,1 0 0 0 0,0 0 0 0 0,0 0 0 0 0,1 0 0 0 0,-1 0 0 0 0,0 0 0 0 0,-1 0 0 0 0,1 0 0 0 0,0 0 0 0 0,0 0 0 0 0,0 0 0 0 0,0 0 0 0 0,0 0 0 0 0,-3 2 0 0 0,0 1 0 0 0,0 1 0 0 0,0-2 0 0 0,1 0 0 0 0,1-1 0 0 0,0 0 0 0 0,1-1 0 0 0,0 0 0 0 0,0 0 0 0 0,0 0 0 0 0,0 0 0 0 0,0 0 0 0 0,0 0 0 0 0,0 0 0 0 0,0-1 0 0 0,-1 1 0 0 0,-1 3 0 0 0,-2 0 0 0 0,1 1 0 0 0,0-2 0 0 0,1 0 0 0 0,1-1 0 0 0,-2 2 0 0 0,-1 1 0 0 0,1-1 0 0 0,0 0 0 0 0,2-2 0 0 0,-1 0 0 0 0,2 0 0 0 0,0-1 0 0 0,0 0 0 0 0,0 0 0 0 0,0 0 0 0 0,0 0 0 0 0,0-1 0 0 0,-3 4 0 0 0,0 0 0 0 0,-1 0 0 0 0,2 0 0 0 0,0-1 0 0 0,1-1 0 0 0,0 0 0 0 0,1-1 0 0 0,-1 0 0 0 0,1 0 0 0 0,0 0 0 0 0,1-1 0 0 0,-1 1 0 0 0,0 0 0 0 0,-1 0 0 0 0,1 0 0 0 0,0 0 0 0 0,0 0 0 0 0,0 0 0 0 0,0 0 0 0 0,0 0 0 0 0,0 0 0 0 0,0 0 0 0 0,0 0 0 0 0,0 0 0 0 0,-1 0 0 0 0,1 0 0 0 0,0 0 0 0 0,0 0 0 0 0,0 0 0 0 0,0 0 0 0 0,0 0 0 0 0,0 0 0 0 0,0 0 0 0 0,0 0 0 0 0,0 0 0 0 0,-3 3 0 0 0,-1 0 0 0 0,1 0 0 0 0,0 0 0 0 0,2-1 0 0 0,-1-1 0 0 0,2 0 0 0 0,-1-1 0 0 0,1 0 0 0 0,0 0 0 0 0,0 0 0 0 0,0-1 0 0 0,0 1 0 0 0,0 0 0 0 0,0 0 0 0 0,0 0 0 0 0,0 0 0 0 0,0 0 0 0 0,0 0 0 0 0,0 0 0 0 0,0 0 0 0 0,0 0 0 0 0,-1 0 0 0 0,1 0 0 0 0,0 0 0 0 0,0 0 0 0 0,0 0 0 0 0,0 0 0 0 0,0 0 0 0 0,0 0 0 0 0,0 0 0 0 0,0 0 0 0 0,0 0 0 0 0,-1 0 0 0 0,1 0 0 0 0,0 0 0 0 0,0 0 0 0 0,0 0 0 0 0,0 0 0 0 0,-3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23:48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3969 12728 16383 0 0,'3'0'0'0'0,"3"0"0"0"0,5 0 0 0 0,2 0 0 0 0,-1-3 0 0 0,1-1 0 0 0,1 1 0 0 0,0 0 0 0 0,2 1 0 0 0,0 1 0 0 0,0 0 0 0 0,1 1 0 0 0,0 0 0 0 0,0 0 0 0 0,0 0 0 0 0,0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0,-3-3 0 0 0,-1 0 0 0 0,0-1 0 0 0,1 1 0 0 0,1 1 0 0 0,0 1 0 0 0,1 0 0 0 0,1 1 0 0 0,-1 0 0 0 0,1 0 0 0 0,0 0 0 0 0,0 0 0 0 0,0 0 0 0 0,0 0 0 0 0,0 1 0 0 0,0-1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0,-3 2 0 0 0,-1 2 0 0 0,0 0 0 0 0,1-1 0 0 0,1-1 0 0 0,0-1 0 0 0,1 0 0 0 0,1-1 0 0 0,0 0 0 0 0,-3 3 0 0 0,-1 0 0 0 0,0 1 0 0 0,1-1 0 0 0,1-1 0 0 0,1-1 0 0 0,0 0 0 0 0,0-1 0 0 0,1 0 0 0 0,0 0 0 0 0,0 0 0 0 0,0-1 0 0 0,0 1 0 0 0,0 0 0 0 0,0 0 0 0 0,0 0 0 0 0,-1 0 0 0 0,1 0 0 0 0,0 0 0 0 0,0 0 0 0 0,0 0 0 0 0,-1 0 0 0 0,1 0 0 0 0,0 0 0 0 0,0 0 0 0 0,-1 0 0 0 0,1 0 0 0 0,0 0 0 0 0,0 0 0 0 0,0 0 0 0 0,-1 0 0 0 0,-2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9T09:32:15.73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575.1499"/>
      <inkml:brushProperty name="anchorY" value="-1348.84863"/>
      <inkml:brushProperty name="scaleFactor" value="0.5"/>
    </inkml:brush>
  </inkml:definitions>
  <inkml:trace contextRef="#ctx0" brushRef="#br0">1 189 24575,'0'0'0,"4"0"0,8 0 0,4 0 0,4 0 0,4 0 0,3 0 0,-5 5 0,0 0 0,0 1 0,2-2 0,0-1 0,1-1 0,1 0 0,0-2 0,1 0 0,0 0 0,-1 0 0,1 0 0,0-1 0,0 1 0,0 0 0,0 0 0,-1 0 0,1 0 0,0 0 0,-6 5 0,1 1 0,-1-1 0,1 0 0,2-2 0,0-1 0,2-1 0,0 0 0,1-1 0,0 0 0,0-1 0,-1 1 0,1 0 0,0 0 0,0 0 0,0 0 0,0 0 0,-1 0 0,1 0 0,0 0 0,0 0 0,-1 0 0,1 0 0,0 0 0,0 0 0,-1 0 0,1 0 0,0 0 0,0 0 0,-1 0 0,1 0 0,0 0 0,0 0 0,-1 0 0,1 0 0,0 0 0,-1 0 0,1 0 0,0 0 0,0 0 0,-1 0 0,1 0 0,0 0 0,0 0 0,-1 0 0,1 0 0,0 0 0,-1 0 0,1 0 0,0 0 0,0 0 0,-6-6 0,0 1 0,1-1 0,0 2 0,1 1 0,2 1 0,1 0 0,0 2 0,1 0 0,-1 0 0,1 0 0,0-5 0,0 0 0,0 0 0,0 0 0,0 2 0,0 1 0,-1 1 0,1 1 0,0-1 0,-6-4 0,0 0 0,0 0 0,2 1 0,0 1 0,2 1 0,1 0 0,0 2 0,-5-5 0,0-1 0,1 1 0,1 1 0,0 1 0,2 1 0,1 1 0,0 0 0,-5-4 0,1-1 0,-1 1 0,2 0 0,0-3 0,2 0 0,1 2 0,0 1 0,1 2 0,0 1 0,0 1 0,0 1 0,-6-5 0,0-1 0,1 1 0,0 1 0,2 1 0,1 1 0,0 1 0,1 1 0,1 0 0,0 0 0,-5-5 0,-1-1 0,1 1 0,0 1 0,1 1 0,2 1 0,1 1 0,0 0 0,1 1 0,0 0 0,-1 0 0,1 1 0,0-1 0,0 0 0,0 0 0,0 0 0,-6-5 0,0-1 0,1 1 0,0 0 0,2 2 0,0 1 0,2 1 0,0 1 0,1-1 0,0 2 0,0-1 0,0 0 0,-1 0 0,1 0 0,0 1 0,0-1 0,0 0 0,-1 0 0,1 0 0,0 0 0,0 0 0,-1 0 0,1 0 0,0 0 0,0 0 0,-1 0 0,1 0 0,0 0 0,0 0 0,-1 0 0,1 0 0,0 0 0,-1 0 0,1 0 0,0 0 0,0 0 0,-1 0 0,1 0 0,0 0 0,0 0 0,-1 0 0,1 0 0,0 0 0,-1 0 0,1 0 0,0 0 0,0 0 0,0 0 0,-1 0 0,1 0 0,0 0 0,-1 0 0,-4 5 0,-1 0 0,0 1 0,2-2 0,0-1 0,2 0 0,0-2 0,2-1 0,-1 0 0,1 0 0,0 0 0,0 0 0,-5 5 0,-1 0 0,1 0 0,0 0 0,1-2 0,2-1 0,0-1 0,2 0 0,-1-1 0,1 0 0,0-1 0,-5 6 0,-1 1 0,1-1 0,0-1 0,2 5 0,0-2 0,2 0 0,0-2 0,1-2 0,0-1 0,0-1 0,0-1 0,-1 0 0,1 0 0,0-1 0,-5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9303 5985 16383 0 0,'2'0'0'0'0,"4"0"0"0"0,3 0 0 0 0,3 0 0 0 0,2 0 0 0 0,0 0 0 0 0,2 0 0 0 0,-1 0 0 0 0,1 0 0 0 0,-1 0 0 0 0,0 0 0 0 0,1 0 0 0 0,-1 0 0 0 0,0 0 0 0 0,0 0 0 0 0,-1 0 0 0 0,1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0,-3 2 0 0 0,0 2 0 0 0,-1-1 0 0 0,2 0 0 0 0,0-2 0 0 0,0 1 0 0 0,2-2 0 0 0,-1 0 0 0 0,1 0 0 0 0,0 0 0 0 0,0 0 0 0 0,0 0 0 0 0,0 0 0 0 0,0 0 0 0 0,0 0 0 0 0,0 0 0 0 0,0 2 0 0 0,0 2 0 0 0,0-1 0 0 0,0-1 0 0 0,0 0 0 0 0,0-1 0 0 0,0 0 0 0 0,-1-1 0 0 0,1 0 0 0 0,0 0 0 0 0,0 0 0 0 0,0 0 0 0 0,0 0 0 0 0,0 0 0 0 0,0 0 0 0 0,-3 2 0 0 0,0 2 0 0 0,-1-1 0 0 0,2-1 0 0 0,0 0 0 0 0,1-1 0 0 0,0 0 0 0 0,0-1 0 0 0,1 0 0 0 0,0 0 0 0 0,0 0 0 0 0,1 0 0 0 0,-1 0 0 0 0,0 0 0 0 0,-1 0 0 0 0,1 0 0 0 0,0 0 0 0 0,0 0 0 0 0,0 0 0 0 0,0 0 0 0 0,0 0 0 0 0,-3 2 0 0 0,0 1 0 0 0,0 1 0 0 0,0-2 0 0 0,1 0 0 0 0,1-1 0 0 0,0 0 0 0 0,1-1 0 0 0,0 0 0 0 0,0 0 0 0 0,0 0 0 0 0,0 0 0 0 0,0 0 0 0 0,0 0 0 0 0,0 0 0 0 0,0-1 0 0 0,-1 1 0 0 0,-1 3 0 0 0,-2 0 0 0 0,1 1 0 0 0,0-2 0 0 0,1 0 0 0 0,1-1 0 0 0,-2 2 0 0 0,-1 1 0 0 0,1-1 0 0 0,0 0 0 0 0,2-2 0 0 0,-1 0 0 0 0,2 0 0 0 0,0-1 0 0 0,0 0 0 0 0,0 0 0 0 0,0 0 0 0 0,0 0 0 0 0,0-1 0 0 0,-3 4 0 0 0,0 0 0 0 0,-1 0 0 0 0,2 0 0 0 0,0-1 0 0 0,1-1 0 0 0,0 0 0 0 0,1-1 0 0 0,-1 0 0 0 0,1 0 0 0 0,0 0 0 0 0,1-1 0 0 0,-1 1 0 0 0,0 0 0 0 0,-1 0 0 0 0,1 0 0 0 0,0 0 0 0 0,0 0 0 0 0,0 0 0 0 0,0 0 0 0 0,0 0 0 0 0,0 0 0 0 0,0 0 0 0 0,0 0 0 0 0,0 0 0 0 0,-1 0 0 0 0,1 0 0 0 0,0 0 0 0 0,0 0 0 0 0,0 0 0 0 0,0 0 0 0 0,0 0 0 0 0,0 0 0 0 0,0 0 0 0 0,0 0 0 0 0,0 0 0 0 0,-3 3 0 0 0,-1 0 0 0 0,1 0 0 0 0,0 0 0 0 0,2-1 0 0 0,-1-1 0 0 0,2 0 0 0 0,-1-1 0 0 0,1 0 0 0 0,0 0 0 0 0,0 0 0 0 0,0-1 0 0 0,0 1 0 0 0,0 0 0 0 0,0 0 0 0 0,0 0 0 0 0,0 0 0 0 0,0 0 0 0 0,0 0 0 0 0,0 0 0 0 0,0 0 0 0 0,0 0 0 0 0,-1 0 0 0 0,1 0 0 0 0,0 0 0 0 0,0 0 0 0 0,0 0 0 0 0,0 0 0 0 0,0 0 0 0 0,0 0 0 0 0,0 0 0 0 0,0 0 0 0 0,0 0 0 0 0,-1 0 0 0 0,1 0 0 0 0,0 0 0 0 0,0 0 0 0 0,0 0 0 0 0,0 0 0 0 0,-3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25131 6472 16383 0 0,'-4'-3'0'0'0,"-3"-2"0"0"0,-5 1 0 0 0,-3 1 0 0 0,-2-3 0 0 0,-2 0 0 0 0,-1 2 0 0 0,4-3 0 0 0,0 0 0 0 0,0 2 0 0 0,0 1 0 0 0,-1 1 0 0 0,-1 2 0 0 0,0-3 0 0 0,-1 0 0 0 0,0 0 0 0 0,0-2 0 0 0,0-1 0 0 0,0 2 0 0 0,3-2 0 0 0,1 0 0 0 0,0 1 0 0 0,-1 2 0 0 0,-1 2 0 0 0,0 1 0 0 0,-2-3 0 0 0,1-1 0 0 0,-1 2 0 0 0,-1 0 0 0 0,1 1 0 0 0,3-3 0 0 0,1 0 0 0 0,0 1 0 0 0,-1 1 0 0 0,0 0 0 0 0,-2 2 0 0 0,0 0 0 0 0,-1 1 0 0 0,0 0 0 0 0,0 1 0 0 0,-1-1 0 0 0,1 0 0 0 0,0-3 0 0 0,0-1 0 0 0,0 0 0 0 0,0 0 0 0 0,-1 2 0 0 0,1 0 0 0 0,0 2 0 0 0,0-1 0 0 0,0 1 0 0 0,0 0 0 0 0,0 1 0 0 0,3-4 0 0 0,1-2 0 0 0,1 1 0 0 0,-2 1 0 0 0,-1 1 0 0 0,-1 0 0 0 0,0 2 0 0 0,-1-1 0 0 0,0 1 0 0 0,0 0 0 0 0,0 1 0 0 0,0-1 0 0 0,-1 0 0 0 0,1 0 0 0 0,0 0 0 0 0,0 0 0 0 0,0 0 0 0 0,0 0 0 0 0,0 0 0 0 0,-4 0 0 0 0,0 0 0 0 0,0 0 0 0 0,1 0 0 0 0,-3 0 0 0 0,0 0 0 0 0,1 0 0 0 0,1 0 0 0 0,-1 0 0 0 0,-1 0 0 0 0,1 0 0 0 0,-2 0 0 0 0,1 0 0 0 0,0 0 0 0 0,3 0 0 0 0,0 0 0 0 0,2 0 0 0 0,0 0 0 0 0,1 0 0 0 0,0 0 0 0 0,0 0 0 0 0,0 0 0 0 0,1 0 0 0 0,-1 0 0 0 0,0 3 0 0 0,0 2 0 0 0,0-1 0 0 0,0-1 0 0 0,0-1 0 0 0,0 0 0 0 0,-4-1 0 0 0,0-1 0 0 0,0 0 0 0 0,0 0 0 0 0,-1 3 0 0 0,-5 1 0 0 0,1 0 0 0 0,1-1 0 0 0,3 3 0 0 0,1 0 0 0 0,2-2 0 0 0,-2 0 0 0 0,2 2 0 0 0,-1-1 0 0 0,0 0 0 0 0,0-2 0 0 0,1 0 0 0 0,1-2 0 0 0,-3-1 0 0 0,-1 4 0 0 0,0 0 0 0 0,2 0 0 0 0,1-1 0 0 0,0 2 0 0 0,-2 1 0 0 0,0-1 0 0 0,0-2 0 0 0,-3 0 0 0 0,1-2 0 0 0,0 3 0 0 0,2 0 0 0 0,-2 0 0 0 0,1 3 0 0 0,0-1 0 0 0,-2-1 0 0 0,4 2 0 0 0,-2 0 0 0 0,1-1 0 0 0,1-2 0 0 0,-3-2 0 0 0,1 0 0 0 0,0 1 0 0 0,-2 2 0 0 0,-3 2 0 0 0,-3 0 0 0 0,-3 3 0 0 0,2-2 0 0 0,3-1 0 0 0,0-2 0 0 0,2-1 0 0 0,2-3 0 0 0,0 3 0 0 0,-3 0 0 0 0,0 3 0 0 0,3 1 0 0 0,-2 1 0 0 0,-2 0 0 0 0,1 1 0 0 0,2-1 0 0 0,2-2 0 0 0,2-2 0 0 0,-1 2 0 0 0,0-2 0 0 0,1 0 0 0 0,-2 1 0 0 0,-1 1 0 0 0,2 1 0 0 0,1 0 0 0 0,-1 2 0 0 0,-4-1 0 0 0,0-2 0 0 0,1 1 0 0 0,3-1 0 0 0,1 2 0 0 0,-1 2 0 0 0,-1 0 0 0 0,2-3 0 0 0,1 2 0 0 0,1 1 0 0 0,1-1 0 0 0,-3 2 0 0 0,0-2 0 0 0,0 1 0 0 0,-3 1 0 0 0,1 0 0 0 0,0 0 0 0 0,-1 1 0 0 0,0-1 0 0 0,1 1 0 0 0,2 1 0 0 0,2 1 0 0 0,0-1 0 0 0,-1-1 0 0 0,-2 2 0 0 0,-2 0 0 0 0,0 2 0 0 0,0-2 0 0 0,3-4 0 0 0,-3 0 0 0 0,1 0 0 0 0,2 3 0 0 0,-3-2 0 0 0,0 1 0 0 0,2 1 0 0 0,-2 1 0 0 0,-3 2 0 0 0,-3 1 0 0 0,4 1 0 0 0,0 0 0 0 0,-2-3 0 0 0,5-1 0 0 0,0 0 0 0 0,0 1 0 0 0,3-2 0 0 0,-3-1 0 0 0,0 2 0 0 0,1-3 0 0 0,2 0 0 0 0,0 2 0 0 0,2-2 0 0 0,-3 0 0 0 0,3 2 0 0 0,-2-2 0 0 0,0-3 0 0 0,0 0 0 0 0,1 2 0 0 0,0 3 0 0 0,-2 1 0 0 0,-1-1 0 0 0,1-3 0 0 0,0-1 0 0 0,2 2 0 0 0,1-1 0 0 0,0 0 0 0 0,-3-1 0 0 0,3 1 0 0 0,2 1 0 0 0,-4-1 0 0 0,-3 1 0 0 0,-2 2 0 0 0,2 1 0 0 0,-3-1 0 0 0,1-1 0 0 0,-1 2 0 0 0,0 1 0 0 0,2-3 0 0 0,-1 1 0 0 0,1-3 0 0 0,5 1 0 0 0,2 0 0 0 0,2 0 0 0 0,0-4 0 0 0,3 1 0 0 0,1-1 0 0 0,-4 1 0 0 0,-3-1 0 0 0,-4 2 0 0 0,3 2 0 0 0,0 2 0 0 0,2-1 0 0 0,0 0 0 0 0,0-1 0 0 0,4-1 0 0 0,0 2 0 0 0,1-1 0 0 0,-2-3 0 0 0,3 0 0 0 0,-1 2 0 0 0,0-1 0 0 0,2 1 0 0 0,0-1 0 0 0,1 1 0 0 0,0-2 0 0 0,2 1 0 0 0,-1-1 0 0 0,1 1 0 0 0,2 3 0 0 0,0-2 0 0 0,-3-3 0 0 0,0 2 0 0 0,2 1 0 0 0,-1-1 0 0 0,2 2 0 0 0,1 1 0 0 0,-1-2 0 0 0,0 2 0 0 0,-2-3 0 0 0,1 2 0 0 0,2 0 0 0 0,2 3 0 0 0,-2 1 0 0 0,0 2 0 0 0,-2-3 0 0 0,0 0 0 0 0,2 0 0 0 0,2 1 0 0 0,-2-2 0 0 0,0 0 0 0 0,1 0 0 0 0,-1-2 0 0 0,-1 1 0 0 0,2 0 0 0 0,-2-1 0 0 0,0 1 0 0 0,2 0 0 0 0,1 2 0 0 0,-2-1 0 0 0,1-1 0 0 0,-3-1 0 0 0,0-4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26115 8578 16383 0 0,'0'-3'0'0'0,"-4"-2"0"0"0,-3 1 0 0 0,-5 1 0 0 0,-3 1 0 0 0,-2-3 0 0 0,-2 0 0 0 0,-1 0 0 0 0,1-1 0 0 0,-1-1 0 0 0,0 2 0 0 0,0 1 0 0 0,1 2 0 0 0,0-3 0 0 0,0 0 0 0 0,-1 1 0 0 0,1-3 0 0 0,0 1 0 0 0,0 1 0 0 0,0-2 0 0 0,0 0 0 0 0,0 1 0 0 0,0 2 0 0 0,0 2 0 0 0,0 1 0 0 0,0-3 0 0 0,0 0 0 0 0,0 0 0 0 0,0 1 0 0 0,0-3 0 0 0,-4 1 0 0 0,0 0 0 0 0,0-2 0 0 0,0 1 0 0 0,2 0 0 0 0,0 2 0 0 0,2 2 0 0 0,-1 1 0 0 0,1 0 0 0 0,0-2 0 0 0,0-1 0 0 0,0 0 0 0 0,-3 1 0 0 0,-1-3 0 0 0,0 1 0 0 0,-3 0 0 0 0,-3-2 0 0 0,0 1 0 0 0,2 0 0 0 0,-1 2 0 0 0,1 2 0 0 0,1 0 0 0 0,3 2 0 0 0,-2 0 0 0 0,-3 0 0 0 0,1-3 0 0 0,0-1 0 0 0,0 0 0 0 0,0 1 0 0 0,-2 1 0 0 0,-1-3 0 0 0,0 0 0 0 0,-1 1 0 0 0,-2 0 0 0 0,-1 2 0 0 0,1 1 0 0 0,0 0 0 0 0,2 1 0 0 0,1-3 0 0 0,-2-1 0 0 0,-2 0 0 0 0,2 1 0 0 0,0 1 0 0 0,-2 0 0 0 0,3 1 0 0 0,-1 1 0 0 0,3 0 0 0 0,-2 0 0 0 0,3 0 0 0 0,2 1 0 0 0,-1-1 0 0 0,1 0 0 0 0,2 0 0 0 0,-5 0 0 0 0,-4 0 0 0 0,0 0 0 0 0,0 0 0 0 0,2 0 0 0 0,2 0 0 0 0,1 0 0 0 0,1 0 0 0 0,-1 0 0 0 0,1 0 0 0 0,2 0 0 0 0,-2 0 0 0 0,2 0 0 0 0,0 0 0 0 0,-1 0 0 0 0,0 3 0 0 0,-1 2 0 0 0,-3-1 0 0 0,-3-1 0 0 0,0-1 0 0 0,1 3 0 0 0,-2 0 0 0 0,2 0 0 0 0,4-2 0 0 0,-1-1 0 0 0,2-1 0 0 0,2 0 0 0 0,2-1 0 0 0,-2 0 0 0 0,1 0 0 0 0,1 0 0 0 0,-3 3 0 0 0,1 1 0 0 0,1 0 0 0 0,-2-1 0 0 0,0 3 0 0 0,2-1 0 0 0,-3 0 0 0 0,2-1 0 0 0,0-2 0 0 0,2 0 0 0 0,-2 1 0 0 0,-2 2 0 0 0,-1-1 0 0 0,1-1 0 0 0,3 2 0 0 0,1 1 0 0 0,-1-1 0 0 0,-4-2 0 0 0,1-1 0 0 0,0 0 0 0 0,3-2 0 0 0,2 0 0 0 0,-3 0 0 0 0,1 0 0 0 0,-3 0 0 0 0,1 3 0 0 0,-2 1 0 0 0,0 3 0 0 0,-1 1 0 0 0,0-2 0 0 0,3-1 0 0 0,2-2 0 0 0,-1 2 0 0 0,-3 0 0 0 0,-3 3 0 0 0,-3-1 0 0 0,-2 0 0 0 0,2-3 0 0 0,3-1 0 0 0,4-2 0 0 0,0 3 0 0 0,1 1 0 0 0,2-1 0 0 0,2-1 0 0 0,1 2 0 0 0,1 0 0 0 0,1 0 0 0 0,0 2 0 0 0,1-1 0 0 0,-1 0 0 0 0,0-2 0 0 0,0-2 0 0 0,0 0 0 0 0,0 1 0 0 0,0 2 0 0 0,0-1 0 0 0,0 2 0 0 0,0 0 0 0 0,0 0 0 0 0,0-2 0 0 0,0-2 0 0 0,3 3 0 0 0,-2 0 0 0 0,-1 2 0 0 0,-1 1 0 0 0,0 1 0 0 0,0 0 0 0 0,-3-2 0 0 0,-1 1 0 0 0,1-1 0 0 0,3 2 0 0 0,3 0 0 0 0,1-3 0 0 0,-1-2 0 0 0,0 2 0 0 0,0 0 0 0 0,2 2 0 0 0,1 0 0 0 0,-1 1 0 0 0,-1 0 0 0 0,-1-2 0 0 0,0 1 0 0 0,-2 2 0 0 0,0 0 0 0 0,0-2 0 0 0,0 1 0 0 0,0-1 0 0 0,3 1 0 0 0,1-1 0 0 0,0 2 0 0 0,-1-1 0 0 0,-1-3 0 0 0,0-1 0 0 0,2 1 0 0 0,0 0 0 0 0,0 2 0 0 0,-1-1 0 0 0,-1-1 0 0 0,0 2 0 0 0,1 2 0 0 0,2 0 0 0 0,-1-2 0 0 0,-1 1 0 0 0,-1-1 0 0 0,-1-2 0 0 0,3 1 0 0 0,0 0 0 0 0,0-2 0 0 0,3 2 0 0 0,-1 0 0 0 0,0-2 0 0 0,-3-1 0 0 0,3 1 0 0 0,0 1 0 0 0,-2 2 0 0 0,0 2 0 0 0,-2 1 0 0 0,-1-2 0 0 0,-1-3 0 0 0,4 1 0 0 0,0-1 0 0 0,0 3 0 0 0,-1-2 0 0 0,-1-1 0 0 0,-1 2 0 0 0,0-1 0 0 0,-1 2 0 0 0,0-1 0 0 0,3 2 0 0 0,1-2 0 0 0,0-1 0 0 0,-1-2 0 0 0,-1-2 0 0 0,-1 2 0 0 0,0 3 0 0 0,-1 0 0 0 0,0-1 0 0 0,0-2 0 0 0,0 2 0 0 0,-1-1 0 0 0,1 2 0 0 0,0 0 0 0 0,0-1 0 0 0,3 0 0 0 0,1 0 0 0 0,0 2 0 0 0,0-1 0 0 0,-2 2 0 0 0,-1-1 0 0 0,0-2 0 0 0,2 1 0 0 0,2-1 0 0 0,-1-2 0 0 0,2 3 0 0 0,0-2 0 0 0,0-1 0 0 0,-2-1 0 0 0,1 2 0 0 0,1-1 0 0 0,2 3 0 0 0,0-1 0 0 0,1 3 0 0 0,0-1 0 0 0,-2-2 0 0 0,-2-2 0 0 0,1 1 0 0 0,-1 0 0 0 0,3 1 0 0 0,0 1 0 0 0,-2-2 0 0 0,1 2 0 0 0,0-1 0 0 0,-1-2 0 0 0,1 3 0 0 0,0 2 0 0 0,-2-1 0 0 0,-1 2 0 0 0,-2-1 0 0 0,-1 1 0 0 0,-1-1 0 0 0,4 0 0 0 0,0-1 0 0 0,3 2 0 0 0,0-2 0 0 0,2 1 0 0 0,0-1 0 0 0,1-3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19738 9604 16383 0 0,'0'4'0'0'0,"0"3"0"0"0,0 5 0 0 0,3 0 0 0 0,1 1 0 0 0,1 1 0 0 0,1-1 0 0 0,4-3 0 0 0,0 0 0 0 0,1-1 0 0 0,0 0 0 0 0,0-1 0 0 0,-1 2 0 0 0,0-2 0 0 0,3-1 0 0 0,-2 1 0 0 0,1-1 0 0 0,2-2 0 0 0,-2 2 0 0 0,0 0 0 0 0,2-2 0 0 0,-2 2 0 0 0,1 3 0 0 0,0-1 0 0 0,3 2 0 0 0,0-1 0 0 0,2 1 0 0 0,-2 2 0 0 0,-2-1 0 0 0,1-3 0 0 0,1 0 0 0 0,-2 2 0 0 0,0 0 0 0 0,0-3 0 0 0,-2 0 0 0 0,1 0 0 0 0,1 1 0 0 0,1-1 0 0 0,-2 2 0 0 0,0-1 0 0 0,2-3 0 0 0,-3 2 0 0 0,1-1 0 0 0,-3 2 0 0 0,1-1 0 0 0,2-1 0 0 0,1-3 0 0 0,-1 2 0 0 0,1 0 0 0 0,-3 1 0 0 0,0 1 0 0 0,2-2 0 0 0,-2 2 0 0 0,1-1 0 0 0,2-1 0 0 0,1-3 0 0 0,-2 3 0 0 0,1 0 0 0 0,0-2 0 0 0,-1 3 0 0 0,0-1 0 0 0,0-1 0 0 0,3-1 0 0 0,0 2 0 0 0,2-1 0 0 0,1 0 0 0 0,-4 2 0 0 0,0-1 0 0 0,1 0 0 0 0,-4 1 0 0 0,1-1 0 0 0,1 0 0 0 0,1-2 0 0 0,1-2 0 0 0,2-1 0 0 0,0 3 0 0 0,1 0 0 0 0,1 0 0 0 0,-4 3 0 0 0,-1-1 0 0 0,0-1 0 0 0,1-1 0 0 0,1-1 0 0 0,0-2 0 0 0,2 0 0 0 0,-4 2 0 0 0,0 1 0 0 0,0 0 0 0 0,1 2 0 0 0,1 1 0 0 0,0-2 0 0 0,-1 2 0 0 0,-2 0 0 0 0,1-1 0 0 0,1-2 0 0 0,1-2 0 0 0,1 0 0 0 0,-3 1 0 0 0,-1 2 0 0 0,1-1 0 0 0,1-1 0 0 0,-2 2 0 0 0,-1 0 0 0 0,2 0 0 0 0,0-1 0 0 0,2-2 0 0 0,1-1 0 0 0,-3 3 0 0 0,-3 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20737 10493 16383 0 0,'0'4'0'0'0,"-4"0"0"0"0,0 3 0 0 0,-3 1 0 0 0,-1 2 0 0 0,-2-1 0 0 0,-2-2 0 0 0,-3-2 0 0 0,2 1 0 0 0,-1 0 0 0 0,2 2 0 0 0,1 0 0 0 0,-3-2 0 0 0,0-2 0 0 0,1 2 0 0 0,-1 0 0 0 0,3 2 0 0 0,0 0 0 0 0,-2-2 0 0 0,-2-2 0 0 0,-1-1 0 0 0,2 2 0 0 0,0 0 0 0 0,-1-1 0 0 0,-1-1 0 0 0,2 2 0 0 0,0 1 0 0 0,0-2 0 0 0,-2 0 0 0 0,-1-2 0 0 0,0-1 0 0 0,-2 0 0 0 0,0-1 0 0 0,3 3 0 0 0,1 1 0 0 0,0 0 0 0 0,-1-1 0 0 0,-1-1 0 0 0,-1 0 0 0 0,0-1 0 0 0,-1-1 0 0 0,0 0 0 0 0,0 0 0 0 0,0 0 0 0 0,0-1 0 0 0,-1 1 0 0 0,1 0 0 0 0,0 0 0 0 0,0 0 0 0 0,0 0 0 0 0,0 0 0 0 0,0 0 0 0 0,0 0 0 0 0,0 0 0 0 0,-4 0 0 0 0,0 0 0 0 0,0-3 0 0 0,0-1 0 0 0,-1-1 0 0 0,-1 2 0 0 0,1 1 0 0 0,1-3 0 0 0,2 0 0 0 0,0 1 0 0 0,2 0 0 0 0,0 2 0 0 0,0 1 0 0 0,-3 0 0 0 0,-5 1 0 0 0,-3-3 0 0 0,-4-1 0 0 0,-3 0 0 0 0,3 1 0 0 0,3-3 0 0 0,4 1 0 0 0,-1 0 0 0 0,2 1 0 0 0,-1-2 0 0 0,-3 1 0 0 0,-5 0 0 0 0,-1 2 0 0 0,3 0 0 0 0,4 2 0 0 0,3 1 0 0 0,3 0 0 0 0,-1-4 0 0 0,1 0 0 0 0,0 1 0 0 0,1-1 0 0 0,2 2 0 0 0,-4 1 0 0 0,1 0 0 0 0,-4-2 0 0 0,1-2 0 0 0,0 1 0 0 0,3 1 0 0 0,1 1 0 0 0,1 1 0 0 0,1 0 0 0 0,1 1 0 0 0,-3 0 0 0 0,-1 0 0 0 0,-3 0 0 0 0,-4 0 0 0 0,0 0 0 0 0,-1-3 0 0 0,2-1 0 0 0,1 0 0 0 0,4 1 0 0 0,1 0 0 0 0,3 2 0 0 0,0 0 0 0 0,1 1 0 0 0,0 0 0 0 0,-2 0 0 0 0,-2 0 0 0 0,0 0 0 0 0,1 0 0 0 0,1 0 0 0 0,0 0 0 0 0,1 1 0 0 0,1-1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 0 0 0 0,0 0 0 0 0,0 0 0 0 0,0 0 0 0 0,0 0 0 0 0,3 3 0 0 0,1 1 0 0 0,0 0 0 0 0,0-1 0 0 0,-2 0 0 0 0,-1-2 0 0 0,3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18821 8332 16383 0 0,'-3'0'0'0'0,"-1"-3"0"0"0,0-5 0 0 0,0-4 0 0 0,-1 1 0 0 0,-1-2 0 0 0,1-2 0 0 0,2-1 0 0 0,0-2 0 0 0,2 0 0 0 0,0-1 0 0 0,1 0 0 0 0,0-1 0 0 0,0 1 0 0 0,-3 3 0 0 0,-1 1 0 0 0,0 0 0 0 0,1-1 0 0 0,1-1 0 0 0,0-1 0 0 0,2 0 0 0 0,-1-1 0 0 0,1 0 0 0 0,0 0 0 0 0,1 0 0 0 0,-1 0 0 0 0,0-1 0 0 0,0 1 0 0 0,0 0 0 0 0,0 0 0 0 0,0 0 0 0 0,0 0 0 0 0,0 0 0 0 0,0 0 0 0 0,0 0 0 0 0,0 0 0 0 0,0 0 0 0 0,0 0 0 0 0,0-1 0 0 0,0 1 0 0 0,3 0 0 0 0,2 0 0 0 0,-1 0 0 0 0,2 3 0 0 0,1 2 0 0 0,-1-1 0 0 0,-2-1 0 0 0,-2-1 0 0 0,0 0 0 0 0,2 2 0 0 0,0 0 0 0 0,0 0 0 0 0,2 2 0 0 0,1 1 0 0 0,-2-2 0 0 0,-1-1 0 0 0,-1-1 0 0 0,1 1 0 0 0,1 1 0 0 0,3 2 0 0 0,-1 1 0 0 0,-1-2 0 0 0,2 2 0 0 0,-1-1 0 0 0,-1-2 0 0 0,1 3 0 0 0,0-2 0 0 0,2 3 0 0 0,-1-1 0 0 0,-2-2 0 0 0,2-1 0 0 0,2 1 0 0 0,0-1 0 0 0,1 3 0 0 0,-1 0 0 0 0,1-2 0 0 0,-1-2 0 0 0,0 2 0 0 0,-1 0 0 0 0,1 2 0 0 0,-1-1 0 0 0,1 3 0 0 0,3-2 0 0 0,1 3 0 0 0,-1-2 0 0 0,0 1 0 0 0,-1-1 0 0 0,-1 1 0 0 0,2-1 0 0 0,2 1 0 0 0,-2-1 0 0 0,-3-2 0 0 0,0 1 0 0 0,2 2 0 0 0,-2 3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19020 6895 16383 0 0,'-3'0'0'0'0,"-5"0"0"0"0,-3 0 0 0 0,-4 0 0 0 0,-3 0 0 0 0,0 0 0 0 0,-2 0 0 0 0,0 0 0 0 0,0 0 0 0 0,0 0 0 0 0,1 0 0 0 0,0 0 0 0 0,-1 0 0 0 0,4 3 0 0 0,2 2 0 0 0,-1-1 0 0 0,2 2 0 0 0,1 1 0 0 0,-2-1 0 0 0,-1-2 0 0 0,-1 2 0 0 0,-2 3 0 0 0,0 0 0 0 0,2 1 0 0 0,1 0 0 0 0,0-2 0 0 0,-1-3 0 0 0,2 2 0 0 0,1 2 0 0 0,-1 0 0 0 0,-2-2 0 0 0,3 2 0 0 0,-1-2 0 0 0,3 2 0 0 0,0 0 0 0 0,-2-3 0 0 0,2 2 0 0 0,-1-1 0 0 0,2 2 0 0 0,-1 2 0 0 0,-2 0 0 0 0,-1-2 0 0 0,1 0 0 0 0,-1 2 0 0 0,0 0 0 0 0,2 0 0 0 0,-1-1 0 0 0,2 1 0 0 0,0-2 0 0 0,-1 1 0 0 0,-3-1 0 0 0,2 2 0 0 0,0-3 0 0 0,2 3 0 0 0,-1-3 0 0 0,3 2 0 0 0,-2-1 0 0 0,-1 2 0 0 0,1 1 0 0 0,-1-1 0 0 0,-1 1 0 0 0,1 2 0 0 0,0-2 0 0 0,-2-3 0 0 0,-2 0 0 0 0,3 3 0 0 0,-1 1 0 0 0,0 0 0 0 0,1-1 0 0 0,4 3 0 0 0,-1-3 0 0 0,-1-3 0 0 0,-2 1 0 0 0,1 1 0 0 0,2 3 0 0 0,0-2 0 0 0,-1-2 0 0 0,0-1 0 0 0,3 3 0 0 0,-1-2 0 0 0,2 2 0 0 0,-2-2 0 0 0,1 0 0 0 0,1 3 0 0 0,0-2 0 0 0,0 1 0 0 0,-2-1 0 0 0,1 0 0 0 0,-2-2 0 0 0,2 1 0 0 0,1 2 0 0 0,-1 0 0 0 0,1 0 0 0 0,-2 1 0 0 0,1 2 0 0 0,1 2 0 0 0,0-2 0 0 0,-1-1 0 0 0,0 1 0 0 0,0 1 0 0 0,-2 1 0 0 0,1 1 0 0 0,2 1 0 0 0,-1-4 0 0 0,1 0 0 0 0,-2-3 0 0 0,1 0 0 0 0,2 1 0 0 0,1 1 0 0 0,-1-1 0 0 0,1 0 0 0 0,-3-2 0 0 0,0 0 0 0 0,2 2 0 0 0,-1 1 0 0 0,-1 3 0 0 0,3 0 0 0 0,-2-1 0 0 0,0-2 0 0 0,2 1 0 0 0,-2 2 0 0 0,0 0 0 0 0,2 0 0 0 0,1 2 0 0 0,-2-3 0 0 0,1-2 0 0 0,0 2 0 0 0,-1-4 0 0 0,-1 1 0 0 0,2 0 0 0 0,-2-1 0 0 0,0 0 0 0 0,2 2 0 0 0,1 1 0 0 0,1 2 0 0 0,-1 0 0 0 0,-1 2 0 0 0,-2 0 0 0 0,-1 0 0 0 0,2 1 0 0 0,2-1 0 0 0,-3-3 0 0 0,2-1 0 0 0,0 0 0 0 0,-2-2 0 0 0,1-1 0 0 0,-3 2 0 0 0,1 1 0 0 0,2 1 0 0 0,1 2 0 0 0,-1-3 0 0 0,0-1 0 0 0,-2 1 0 0 0,0 2 0 0 0,2 0 0 0 0,2 0 0 0 0,-2-1 0 0 0,0-2 0 0 0,-2 1 0 0 0,0 1 0 0 0,-1-2 0 0 0,0-1 0 0 0,2 2 0 0 0,-1 0 0 0 0,1 2 0 0 0,1 1 0 0 0,-1-3 0 0 0,1-1 0 0 0,0 2 0 0 0,3 0 0 0 0,-3 1 0 0 0,1 0 0 0 0,-3-1 0 0 0,0-2 0 0 0,2 1 0 0 0,2 1 0 0 0,1 1 0 0 0,1 1 0 0 0,-2 0 0 0 0,0 1 0 0 0,0 0 0 0 0,-2-3 0 0 0,-1-1 0 0 0,2 0 0 0 0,-2 1 0 0 0,0 1 0 0 0,2 1 0 0 0,1 0 0 0 0,1 1 0 0 0,2 0 0 0 0,0 0 0 0 0,-2-3 0 0 0,-1-1 0 0 0,0 0 0 0 0,-2 1 0 0 0,0 1 0 0 0,0 0 0 0 0,2 1 0 0 0,2 1 0 0 0,-3 0 0 0 0,0 0 0 0 0,1 1 0 0 0,-3-4 0 0 0,1-1 0 0 0,1 0 0 0 0,-3-3 0 0 0,2 1 0 0 0,0 0 0 0 0,2 2 0 0 0,2 2 0 0 0,-3-3 0 0 0,1 0 0 0 0,-1 1 0 0 0,-1-2 0 0 0,0-1 0 0 0,0 2 0 0 0,3 1 0 0 0,-3 2 0 0 0,0 0 0 0 0,-2-1 0 0 0,0-2 0 0 0,2 2 0 0 0,-2-4 0 0 0,1 1 0 0 0,2 1 0 0 0,1 1 0 0 0,-2-2 0 0 0,0 0 0 0 0,2 2 0 0 0,-3-3 0 0 0,1 1 0 0 0,1 1 0 0 0,1 1 0 0 0,-2-2 0 0 0,1 1 0 0 0,0 0 0 0 0,-2-1 0 0 0,1-1 0 0 0,1 2 0 0 0,-2-2 0 0 0,0 0 0 0 0,1 2 0 0 0,3 1 0 0 0,-3-1 0 0 0,0-1 0 0 0,2 1 0 0 0,-3-1 0 0 0,1 0 0 0 0,0 0 0 0 0,3 3 0 0 0,0 0 0 0 0,2 2 0 0 0,0 1 0 0 0,1 0 0 0 0,1 0 0 0 0,-1-3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30491 2217 16383 0 0,'2'0'0'0'0,"3"0"0"0"0,3 0 0 0 0,3 0 0 0 0,1 0 0 0 0,1 0 0 0 0,1 0 0 0 0,0 0 0 0 0,-1 0 0 0 0,1 0 0 0 0,0 0 0 0 0,-1 0 0 0 0,1 0 0 0 0,-1 0 0 0 0,1 0 0 0 0,-1 0 0 0 0,0 0 0 0 0,0 0 0 0 0,1 0 0 0 0,-1 0 0 0 0,-2 2 0 0 0,-1 1 0 0 0,1 0 0 0 0,0 0 0 0 0,0-2 0 0 0,2 0 0 0 0,0 0 0 0 0,0-1 0 0 0,0 0 0 0 0,0 0 0 0 0,1 0 0 0 0,-1 0 0 0 0,1 0 0 0 0,-1 0 0 0 0,0 0 0 0 0,1 0 0 0 0,-1-1 0 0 0,0 1 0 0 0,-2 3 0 0 0,0 0 0 0 0,-1 0 0 0 0,1-1 0 0 0,1 0 0 0 0,0-1 0 0 0,1-1 0 0 0,0 0 0 0 0,0 0 0 0 0,1 0 0 0 0,-1 0 0 0 0,1 0 0 0 0,-1 0 0 0 0,0 0 0 0 0,1 0 0 0 0,-1 0 0 0 0,0 0 0 0 0,1 0 0 0 0,-1 0 0 0 0,0 0 0 0 0,1 0 0 0 0,-1 0 0 0 0,0 0 0 0 0,0 0 0 0 0,1 0 0 0 0,-1 0 0 0 0,0 0 0 0 0,1 0 0 0 0,-1 0 0 0 0,0 0 0 0 0,1 0 0 0 0,-1 0 0 0 0,0 0 0 0 0,1 0 0 0 0,-1 0 0 0 0,0 0 0 0 0,1 0 0 0 0,-1 0 0 0 0,0 0 0 0 0,0 0 0 0 0,1 0 0 0 0,-1 0 0 0 0,0 0 0 0 0,1 0 0 0 0,-1 0 0 0 0,0 0 0 0 0,1 0 0 0 0,-1 0 0 0 0,0 0 0 0 0,1 0 0 0 0,-1 0 0 0 0,0 0 0 0 0,1 0 0 0 0,-1 0 0 0 0,0 0 0 0 0,0 0 0 0 0,1 0 0 0 0,-1 0 0 0 0,0 0 0 0 0,1 0 0 0 0,-1 0 0 0 0,0 0 0 0 0,1 0 0 0 0,-1 0 0 0 0,0 0 0 0 0,1 0 0 0 0,-1 0 0 0 0,0 0 0 0 0,1 0 0 0 0,-1 0 0 0 0,0 0 0 0 0,0 0 0 0 0,1 0 0 0 0,-1 0 0 0 0,0 0 0 0 0,1 0 0 0 0,-1 0 0 0 0,0 0 0 0 0,1 0 0 0 0,-1 0 0 0 0,0 0 0 0 0,1 0 0 0 0,-1 0 0 0 0,0 0 0 0 0,1 0 0 0 0,-1 0 0 0 0,0 0 0 0 0,0 0 0 0 0,1 0 0 0 0,-1 0 0 0 0,0 0 0 0 0,1 0 0 0 0,-1 0 0 0 0,0 0 0 0 0,1 0 0 0 0,-1 0 0 0 0,0 0 0 0 0,1 0 0 0 0,-1 0 0 0 0,0 0 0 0 0,1 0 0 0 0,-1 0 0 0 0,0 0 0 0 0,0 0 0 0 0,1 0 0 0 0,-1 0 0 0 0,0 0 0 0 0,1 0 0 0 0,-1 0 0 0 0,0 0 0 0 0,1 0 0 0 0,-1 0 0 0 0,0 0 0 0 0,1 0 0 0 0,-3 2 0 0 0,-1 1 0 0 0,0 0 0 0 0,1-1 0 0 0,1 0 0 0 0,0-1 0 0 0,-1 2 0 0 0,-1 0 0 0 0,0 0 0 0 0,1-1 0 0 0,1 0 0 0 0,1-1 0 0 0,0-1 0 0 0,0 0 0 0 0,0 0 0 0 0,1 0 0 0 0,-3 2 0 0 0,-1 1 0 0 0,1 0 0 0 0,0-1 0 0 0,0 0 0 0 0,-1 1 0 0 0,0 0 0 0 0,0 0 0 0 0,1 0 0 0 0,1-2 0 0 0,1 0 0 0 0,0 0 0 0 0,0-1 0 0 0,-2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25131 6472 16383 0 0,'-4'-3'0'0'0,"-3"-2"0"0"0,-5 1 0 0 0,-3 1 0 0 0,-2-3 0 0 0,-2 0 0 0 0,-1 2 0 0 0,4-3 0 0 0,0 0 0 0 0,0 2 0 0 0,0 1 0 0 0,-1 1 0 0 0,-1 2 0 0 0,0-3 0 0 0,-1 0 0 0 0,0 0 0 0 0,0-2 0 0 0,0-1 0 0 0,0 2 0 0 0,3-2 0 0 0,1 0 0 0 0,0 1 0 0 0,-1 2 0 0 0,-1 2 0 0 0,0 1 0 0 0,-2-3 0 0 0,1-1 0 0 0,-1 2 0 0 0,-1 0 0 0 0,1 1 0 0 0,3-3 0 0 0,1 0 0 0 0,0 1 0 0 0,-1 1 0 0 0,0 0 0 0 0,-2 2 0 0 0,0 0 0 0 0,-1 1 0 0 0,0 0 0 0 0,0 1 0 0 0,-1-1 0 0 0,1 0 0 0 0,0-3 0 0 0,0-1 0 0 0,0 0 0 0 0,0 0 0 0 0,-1 2 0 0 0,1 0 0 0 0,0 2 0 0 0,0-1 0 0 0,0 1 0 0 0,0 0 0 0 0,0 1 0 0 0,3-4 0 0 0,1-2 0 0 0,1 1 0 0 0,-2 1 0 0 0,-1 1 0 0 0,-1 0 0 0 0,0 2 0 0 0,-1-1 0 0 0,0 1 0 0 0,0 0 0 0 0,0 1 0 0 0,0-1 0 0 0,-1 0 0 0 0,1 0 0 0 0,0 0 0 0 0,0 0 0 0 0,0 0 0 0 0,0 0 0 0 0,0 0 0 0 0,-4 0 0 0 0,0 0 0 0 0,0 0 0 0 0,1 0 0 0 0,-3 0 0 0 0,0 0 0 0 0,1 0 0 0 0,1 0 0 0 0,-1 0 0 0 0,-1 0 0 0 0,1 0 0 0 0,-2 0 0 0 0,1 0 0 0 0,0 0 0 0 0,3 0 0 0 0,0 0 0 0 0,2 0 0 0 0,0 0 0 0 0,1 0 0 0 0,0 0 0 0 0,0 0 0 0 0,0 0 0 0 0,1 0 0 0 0,-1 0 0 0 0,0 3 0 0 0,0 2 0 0 0,0-1 0 0 0,0-1 0 0 0,0-1 0 0 0,0 0 0 0 0,-4-1 0 0 0,0-1 0 0 0,0 0 0 0 0,0 0 0 0 0,-1 3 0 0 0,-5 1 0 0 0,1 0 0 0 0,1-1 0 0 0,3 3 0 0 0,1 0 0 0 0,2-2 0 0 0,-2 0 0 0 0,2 2 0 0 0,-1-1 0 0 0,0 0 0 0 0,0-2 0 0 0,1 0 0 0 0,1-2 0 0 0,-3-1 0 0 0,-1 4 0 0 0,0 0 0 0 0,2 0 0 0 0,1-1 0 0 0,0 2 0 0 0,-2 1 0 0 0,0-1 0 0 0,0-2 0 0 0,-3 0 0 0 0,1-2 0 0 0,0 3 0 0 0,2 0 0 0 0,-2 0 0 0 0,1 3 0 0 0,0-1 0 0 0,-2-1 0 0 0,4 2 0 0 0,-2 0 0 0 0,1-1 0 0 0,1-2 0 0 0,-3-2 0 0 0,1 0 0 0 0,0 1 0 0 0,-2 2 0 0 0,-3 2 0 0 0,-3 0 0 0 0,-3 3 0 0 0,2-2 0 0 0,3-1 0 0 0,0-2 0 0 0,2-1 0 0 0,2-3 0 0 0,0 3 0 0 0,-3 0 0 0 0,0 3 0 0 0,3 1 0 0 0,-2 1 0 0 0,-2 0 0 0 0,1 1 0 0 0,2-1 0 0 0,2-2 0 0 0,2-2 0 0 0,-1 2 0 0 0,0-2 0 0 0,1 0 0 0 0,-2 1 0 0 0,-1 1 0 0 0,2 1 0 0 0,1 0 0 0 0,-1 2 0 0 0,-4-1 0 0 0,0-2 0 0 0,1 1 0 0 0,3-1 0 0 0,1 2 0 0 0,-1 2 0 0 0,-1 0 0 0 0,2-3 0 0 0,1 2 0 0 0,1 1 0 0 0,1-1 0 0 0,-3 2 0 0 0,0-2 0 0 0,0 1 0 0 0,-3 1 0 0 0,1 0 0 0 0,0 0 0 0 0,-1 1 0 0 0,0-1 0 0 0,1 1 0 0 0,2 1 0 0 0,2 1 0 0 0,0-1 0 0 0,-1-1 0 0 0,-2 2 0 0 0,-2 0 0 0 0,0 2 0 0 0,0-2 0 0 0,3-4 0 0 0,-3 0 0 0 0,1 0 0 0 0,2 3 0 0 0,-3-2 0 0 0,0 1 0 0 0,2 1 0 0 0,-2 1 0 0 0,-3 2 0 0 0,-3 1 0 0 0,4 1 0 0 0,0 0 0 0 0,-2-3 0 0 0,5-1 0 0 0,0 0 0 0 0,0 1 0 0 0,3-2 0 0 0,-3-1 0 0 0,0 2 0 0 0,1-3 0 0 0,2 0 0 0 0,0 2 0 0 0,2-2 0 0 0,-3 0 0 0 0,3 2 0 0 0,-2-2 0 0 0,0-3 0 0 0,0 0 0 0 0,1 2 0 0 0,0 3 0 0 0,-2 1 0 0 0,-1-1 0 0 0,1-3 0 0 0,0-1 0 0 0,2 2 0 0 0,1-1 0 0 0,0 0 0 0 0,-3-1 0 0 0,3 1 0 0 0,2 1 0 0 0,-4-1 0 0 0,-3 1 0 0 0,-2 2 0 0 0,2 1 0 0 0,-3-1 0 0 0,1-1 0 0 0,-1 2 0 0 0,0 1 0 0 0,2-3 0 0 0,-1 1 0 0 0,1-3 0 0 0,5 1 0 0 0,2 0 0 0 0,2 0 0 0 0,0-4 0 0 0,3 1 0 0 0,1-1 0 0 0,-4 1 0 0 0,-3-1 0 0 0,-4 2 0 0 0,3 2 0 0 0,0 2 0 0 0,2-1 0 0 0,0 0 0 0 0,0-1 0 0 0,4-1 0 0 0,0 2 0 0 0,1-1 0 0 0,-2-3 0 0 0,3 0 0 0 0,-1 2 0 0 0,0-1 0 0 0,2 1 0 0 0,0-1 0 0 0,1 1 0 0 0,0-2 0 0 0,2 1 0 0 0,-1-1 0 0 0,1 1 0 0 0,2 3 0 0 0,0-2 0 0 0,-3-3 0 0 0,0 2 0 0 0,2 1 0 0 0,-1-1 0 0 0,2 2 0 0 0,1 1 0 0 0,-1-2 0 0 0,0 2 0 0 0,-2-3 0 0 0,1 2 0 0 0,2 0 0 0 0,2 3 0 0 0,-2 1 0 0 0,0 2 0 0 0,-2-3 0 0 0,0 0 0 0 0,2 0 0 0 0,2 1 0 0 0,-2-2 0 0 0,0 0 0 0 0,1 0 0 0 0,-1-2 0 0 0,-1 1 0 0 0,2 0 0 0 0,-2-1 0 0 0,0 1 0 0 0,2 0 0 0 0,1 2 0 0 0,-2-1 0 0 0,1-1 0 0 0,-3-1 0 0 0,0-4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25961 7530 16383 0 0,'3'0'0'0'0,"3"0"0"0"0,5 0 0 0 0,2 0 0 0 0,2 0 0 0 0,-1 3 0 0 0,-1 1 0 0 0,1-1 0 0 0,1 0 0 0 0,0 2 0 0 0,1 0 0 0 0,1 0 0 0 0,-1-2 0 0 0,1-1 0 0 0,0-1 0 0 0,0 0 0 0 0,0-1 0 0 0,0 0 0 0 0,0-1 0 0 0,-1 1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0,-3 2 0 0 0,-1 2 0 0 0,0 0 0 0 0,1-1 0 0 0,1-1 0 0 0,0-1 0 0 0,1 0 0 0 0,1-1 0 0 0,-1 0 0 0 0,-1 0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3969 12728 16383 0 0,'3'0'0'0'0,"3"0"0"0"0,5 0 0 0 0,2 0 0 0 0,-1-3 0 0 0,1-1 0 0 0,1 1 0 0 0,0 0 0 0 0,2 1 0 0 0,0 1 0 0 0,0 0 0 0 0,1 1 0 0 0,0 0 0 0 0,0 0 0 0 0,0 0 0 0 0,0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0,-3-3 0 0 0,-1 0 0 0 0,0-1 0 0 0,1 1 0 0 0,1 1 0 0 0,0 1 0 0 0,1 0 0 0 0,1 1 0 0 0,-1 0 0 0 0,1 0 0 0 0,0 0 0 0 0,0 0 0 0 0,0 0 0 0 0,0 0 0 0 0,0 1 0 0 0,0-1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0,-3 2 0 0 0,-1 2 0 0 0,0 0 0 0 0,1-1 0 0 0,1-1 0 0 0,0-1 0 0 0,1 0 0 0 0,1-1 0 0 0,0 0 0 0 0,-3 3 0 0 0,-1 0 0 0 0,0 1 0 0 0,1-1 0 0 0,1-1 0 0 0,1-1 0 0 0,0 0 0 0 0,0-1 0 0 0,1 0 0 0 0,0 0 0 0 0,0 0 0 0 0,0-1 0 0 0,0 1 0 0 0,0 0 0 0 0,0 0 0 0 0,0 0 0 0 0,-1 0 0 0 0,1 0 0 0 0,0 0 0 0 0,0 0 0 0 0,0 0 0 0 0,-1 0 0 0 0,1 0 0 0 0,0 0 0 0 0,0 0 0 0 0,-1 0 0 0 0,1 0 0 0 0,0 0 0 0 0,0 0 0 0 0,0 0 0 0 0,-1 0 0 0 0,-2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20796 19339 16383 0 0,'0'-3'0'0'0,"3"-1"0"0"0,5 0 0 0 0,4 1 0 0 0,-1-3 0 0 0,2 0 0 0 0,-2-2 0 0 0,1 0 0 0 0,2 2 0 0 0,1 1 0 0 0,1 2 0 0 0,-2-1 0 0 0,1-1 0 0 0,-1 1 0 0 0,-1-3 0 0 0,0 1 0 0 0,0 1 0 0 0,2 1 0 0 0,-1-2 0 0 0,-1 1 0 0 0,1 0 0 0 0,2 2 0 0 0,0 1 0 0 0,2 0 0 0 0,1 2 0 0 0,-4-3 0 0 0,0-1 0 0 0,0 0 0 0 0,1 1 0 0 0,1 1 0 0 0,-3-3 0 0 0,0 0 0 0 0,1 1 0 0 0,0 1 0 0 0,2 0 0 0 0,1 2 0 0 0,0 0 0 0 0,1 1 0 0 0,0 0 0 0 0,-4-3 0 0 0,0-1 0 0 0,0 0 0 0 0,1 1 0 0 0,1 1 0 0 0,0 1 0 0 0,1 0 0 0 0,-2-3 0 0 0,-2 0 0 0 0,1 0 0 0 0,1 1 0 0 0,1 1 0 0 0,0 1 0 0 0,2 0 0 0 0,-1 1 0 0 0,1 0 0 0 0,0 0 0 0 0,0 0 0 0 0,0 0 0 0 0,0 0 0 0 0,0 0 0 0 0,0 0 0 0 0,0 0 0 0 0,0 0 0 0 0,0 0 0 0 0,0 0 0 0 0,0 0 0 0 0,0 0 0 0 0,0 0 0 0 0,0 0 0 0 0,-4 0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22085 19161 16383 0 0,'-4'0'0'0'0,"-3"0"0"0"0,-1-3 0 0 0,-3-1 0 0 0,-2 0 0 0 0,-2 0 0 0 0,1-1 0 0 0,0-1 0 0 0,-1 1 0 0 0,-1 2 0 0 0,2-3 0 0 0,0 0 0 0 0,0 2 0 0 0,2-3 0 0 0,-1 1 0 0 0,0 0 0 0 0,-2 2 0 0 0,-2 2 0 0 0,3-2 0 0 0,0-1 0 0 0,-1 1 0 0 0,2-3 0 0 0,1 1 0 0 0,-2 1 0 0 0,-1 1 0 0 0,-1 1 0 0 0,1-1 0 0 0,1-1 0 0 0,0 1 0 0 0,1-2 0 0 0,0-1 0 0 0,0 2 0 0 0,1-2 0 0 0,0 0 0 0 0,-2 2 0 0 0,-1 1 0 0 0,-1 1 0 0 0,1-1 0 0 0,1-1 0 0 0,-1 1 0 0 0,3-2 0 0 0,-1-1 0 0 0,0 2 0 0 0,-3 1 0 0 0,0 2 0 0 0,2-3 0 0 0,0 1 0 0 0,-1-1 0 0 0,-1-1 0 0 0,-1 0 0 0 0,0-3 0 0 0,-2 1 0 0 0,0 2 0 0 0,0 1 0 0 0,0 2 0 0 0,4-2 0 0 0,0 0 0 0 0,0-2 0 0 0,-1 0 0 0 0,-1 1 0 0 0,0 1 0 0 0,-1 3 0 0 0,2-3 0 0 0,2 0 0 0 0,-1 1 0 0 0,2-3 0 0 0,1 1 0 0 0,-2 1 0 0 0,3-2 0 0 0,-1 0 0 0 0,-2 2 0 0 0,-1 1 0 0 0,-1 1 0 0 0,1-1 0 0 0,1-1 0 0 0,-1 1 0 0 0,3-2 0 0 0,-1-1 0 0 0,0 2 0 0 0,-3 1 0 0 0,0 2 0 0 0,2-3 0 0 0,0 1 0 0 0,-1-1 0 0 0,2-1 0 0 0,1 0 0 0 0,-2 0 0 0 0,2-1 0 0 0,3 1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20479 17092 16383 0 0,'3'0'0'0'0,"4"0"0"0"0,5 0 0 0 0,3 0 0 0 0,-1-4 0 0 0,0 0 0 0 0,2 0 0 0 0,0 1 0 0 0,-2-3 0 0 0,0 1 0 0 0,1 0 0 0 0,0 1 0 0 0,2 2 0 0 0,1 0 0 0 0,-3-1 0 0 0,-1-2 0 0 0,1 1 0 0 0,1 1 0 0 0,-3-2 0 0 0,1-1 0 0 0,0 2 0 0 0,1 0 0 0 0,2 2 0 0 0,1 1 0 0 0,-3-3 0 0 0,-1 0 0 0 0,1 0 0 0 0,1-3 0 0 0,1 1 0 0 0,0 1 0 0 0,-1-3 0 0 0,-2 2 0 0 0,1 0 0 0 0,1 2 0 0 0,0 2 0 0 0,2 1 0 0 0,0 0 0 0 0,-2-2 0 0 0,-2-1 0 0 0,1 0 0 0 0,1 1 0 0 0,-2-2 0 0 0,-1-1 0 0 0,1 1 0 0 0,2 2 0 0 0,0 1 0 0 0,2 0 0 0 0,-3-2 0 0 0,-1 0 0 0 0,1 0 0 0 0,1 1 0 0 0,-2-2 0 0 0,-1-1 0 0 0,1 1 0 0 0,-2-1 0 0 0,1-1 0 0 0,0 2 0 0 0,-1 1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21324 16831 16383 0 0,'-4'0'0'0'0,"-3"0"0"0"0,-5 0 0 0 0,1-3 0 0 0,-2-1 0 0 0,-2 0 0 0 0,2-3 0 0 0,0 1 0 0 0,-1 0 0 0 0,-2 2 0 0 0,0 1 0 0 0,-2 2 0 0 0,-1 0 0 0 0,4-2 0 0 0,0-1 0 0 0,0 0 0 0 0,2-2 0 0 0,1-1 0 0 0,-2 2 0 0 0,-1 1 0 0 0,2-2 0 0 0,0 1 0 0 0,-1 0 0 0 0,-2 2 0 0 0,0 0 0 0 0,-2 2 0 0 0,0 1 0 0 0,2-4 0 0 0,1 0 0 0 0,0 0 0 0 0,-1 1 0 0 0,3-2 0 0 0,-1 0 0 0 0,0 0 0 0 0,-1 1 0 0 0,-2 2 0 0 0,0 1 0 0 0,-2 0 0 0 0,1 1 0 0 0,-1 0 0 0 0,3-3 0 0 0,1-1 0 0 0,0 0 0 0 0,-1 1 0 0 0,3-2 0 0 0,-1-1 0 0 0,0 1 0 0 0,2-2 0 0 0,0 1 0 0 0,-2 0 0 0 0,-1 2 0 0 0,-1 2 0 0 0,-2 1 0 0 0,3-3 0 0 0,1-1 0 0 0,-1 2 0 0 0,2-4 0 0 0,0 1 0 0 0,0 1 0 0 0,-2 1 0 0 0,-2 1 0 0 0,0 2 0 0 0,2-3 0 0 0,0 0 0 0 0,0 0 0 0 0,3-2 0 0 0,-1-1 0 0 0,-1 2 0 0 0,-1 1 0 0 0,-1 2 0 0 0,-1-3 0 0 0,-2 0 0 0 0,4 1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20606 6189 16383 0 0,'3'0'0'0'0,"4"0"0"0"0,5 0 0 0 0,0-3 0 0 0,1-1 0 0 0,1-3 0 0 0,2-1 0 0 0,2 2 0 0 0,0 1 0 0 0,1-1 0 0 0,0-4 0 0 0,0 1 0 0 0,0 2 0 0 0,0 1 0 0 0,0 3 0 0 0,-3-2 0 0 0,-1 0 0 0 0,0 1 0 0 0,-3-3 0 0 0,1 1 0 0 0,0 1 0 0 0,-2-2 0 0 0,1 0 0 0 0,2 2 0 0 0,1 1 0 0 0,1 2 0 0 0,-1-3 0 0 0,-1 0 0 0 0,1 1 0 0 0,-3-2 0 0 0,1 0 0 0 0,0 0 0 0 0,3 3 0 0 0,0 0 0 0 0,2-1 0 0 0,0-1 0 0 0,1 1 0 0 0,-3-3 0 0 0,-2 1 0 0 0,2 1 0 0 0,-4-2 0 0 0,1 0 0 0 0,0 1 0 0 0,2 3 0 0 0,-2-3 0 0 0,-3 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21291 5894 16383 0 0,'0'-3'0'0'0,"-3"-2"0"0"0,-1-2 0 0 0,-4 0 0 0 0,1-3 0 0 0,-3 1 0 0 0,-2 2 0 0 0,-3-2 0 0 0,-1 2 0 0 0,1-2 0 0 0,0 1 0 0 0,0 2 0 0 0,2-2 0 0 0,1 1 0 0 0,-2 2 0 0 0,-1 1 0 0 0,1-2 0 0 0,1 1 0 0 0,-1-3 0 0 0,-2 1 0 0 0,0 1 0 0 0,-2 1 0 0 0,3-1 0 0 0,0 0 0 0 0,0 2 0 0 0,3-3 0 0 0,-1 1 0 0 0,0-3 0 0 0,-2 1 0 0 0,-2 2 0 0 0,0 1 0 0 0,2-1 0 0 0,0 0 0 0 0,0-1 0 0 0,-1-1 0 0 0,-1 2 0 0 0,0 1 0 0 0,-2 3 0 0 0,4-3 0 0 0,0 0 0 0 0,0 1 0 0 0,3-2 0 0 0,-1 0 0 0 0,0 0 0 0 0,1-1 0 0 0,0 1 0 0 0,-1 0 0 0 0,-2 2 0 0 0,-2 2 0 0 0,0-3 0 0 0,-2 1 0 0 0,0 0 0 0 0,3-3 0 0 0,1 1 0 0 0,0 1 0 0 0,-1 1 0 0 0,0 1 0 0 0,1-1 0 0 0,2-1 0 0 0,-2 1 0 0 0,3-2 0 0 0,-1-1 0 0 0,0 2 0 0 0,1-2 0 0 0,0 0 0 0 0,-2 2 0 0 0,-1 1 0 0 0,-1 1 0 0 0,-2 2 0 0 0,3-3 0 0 0,4 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22828 8793 16383 0 0,'3'0'0'0'0,"5"0"0"0"0,4 0 0 0 0,-1-3 0 0 0,2-1 0 0 0,2 0 0 0 0,1 0 0 0 0,-2-1 0 0 0,0-1 0 0 0,1 1 0 0 0,0 2 0 0 0,-1-3 0 0 0,0 0 0 0 0,0 2 0 0 0,1 0 0 0 0,2 2 0 0 0,-2 1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23055 8702 16383 0 0,'-3'-4'0'0'0,"-4"0"0"0"0,-2-3 0 0 0,-1-1 0 0 0,0-1 0 0 0,-1 0 0 0 0,1-2 0 0 0,-1 2 0 0 0,-1 2 0 0 0,-3 2 0 0 0,2-1 0 0 0,0 0 0 0 0,2-2 0 0 0,-1 1 0 0 0,-1 1 0 0 0,-1 1 0 0 0,-2 3 0 0 0,-2 0 0 0 0,3 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26115 8578 16383 0 0,'0'-3'0'0'0,"-4"-2"0"0"0,-3 1 0 0 0,-5 1 0 0 0,-3 1 0 0 0,-2-3 0 0 0,-2 0 0 0 0,-1 0 0 0 0,1-1 0 0 0,-1-1 0 0 0,0 2 0 0 0,0 1 0 0 0,1 2 0 0 0,0-3 0 0 0,0 0 0 0 0,-1 1 0 0 0,1-3 0 0 0,0 1 0 0 0,0 1 0 0 0,0-2 0 0 0,0 0 0 0 0,0 1 0 0 0,0 2 0 0 0,0 2 0 0 0,0 1 0 0 0,0-3 0 0 0,0 0 0 0 0,0 0 0 0 0,0 1 0 0 0,0-3 0 0 0,-4 1 0 0 0,0 0 0 0 0,0-2 0 0 0,0 1 0 0 0,2 0 0 0 0,0 2 0 0 0,2 2 0 0 0,-1 1 0 0 0,1 0 0 0 0,0-2 0 0 0,0-1 0 0 0,0 0 0 0 0,-3 1 0 0 0,-1-3 0 0 0,0 1 0 0 0,-3 0 0 0 0,-3-2 0 0 0,0 1 0 0 0,2 0 0 0 0,-1 2 0 0 0,1 2 0 0 0,1 0 0 0 0,3 2 0 0 0,-2 0 0 0 0,-3 0 0 0 0,1-3 0 0 0,0-1 0 0 0,0 0 0 0 0,0 1 0 0 0,-2 1 0 0 0,-1-3 0 0 0,0 0 0 0 0,-1 1 0 0 0,-2 0 0 0 0,-1 2 0 0 0,1 1 0 0 0,0 0 0 0 0,2 1 0 0 0,1-3 0 0 0,-2-1 0 0 0,-2 0 0 0 0,2 1 0 0 0,0 1 0 0 0,-2 0 0 0 0,3 1 0 0 0,-1 1 0 0 0,3 0 0 0 0,-2 0 0 0 0,3 0 0 0 0,2 1 0 0 0,-1-1 0 0 0,1 0 0 0 0,2 0 0 0 0,-5 0 0 0 0,-4 0 0 0 0,0 0 0 0 0,0 0 0 0 0,2 0 0 0 0,2 0 0 0 0,1 0 0 0 0,1 0 0 0 0,-1 0 0 0 0,1 0 0 0 0,2 0 0 0 0,-2 0 0 0 0,2 0 0 0 0,0 0 0 0 0,-1 0 0 0 0,0 3 0 0 0,-1 2 0 0 0,-3-1 0 0 0,-3-1 0 0 0,0-1 0 0 0,1 3 0 0 0,-2 0 0 0 0,2 0 0 0 0,4-2 0 0 0,-1-1 0 0 0,2-1 0 0 0,2 0 0 0 0,2-1 0 0 0,-2 0 0 0 0,1 0 0 0 0,1 0 0 0 0,-3 3 0 0 0,1 1 0 0 0,1 0 0 0 0,-2-1 0 0 0,0 3 0 0 0,2-1 0 0 0,-3 0 0 0 0,2-1 0 0 0,0-2 0 0 0,2 0 0 0 0,-2 1 0 0 0,-2 2 0 0 0,-1-1 0 0 0,1-1 0 0 0,3 2 0 0 0,1 1 0 0 0,-1-1 0 0 0,-4-2 0 0 0,1-1 0 0 0,0 0 0 0 0,3-2 0 0 0,2 0 0 0 0,-3 0 0 0 0,1 0 0 0 0,-3 0 0 0 0,1 3 0 0 0,-2 1 0 0 0,0 3 0 0 0,-1 1 0 0 0,0-2 0 0 0,3-1 0 0 0,2-2 0 0 0,-1 2 0 0 0,-3 0 0 0 0,-3 3 0 0 0,-3-1 0 0 0,-2 0 0 0 0,2-3 0 0 0,3-1 0 0 0,4-2 0 0 0,0 3 0 0 0,1 1 0 0 0,2-1 0 0 0,2-1 0 0 0,1 2 0 0 0,1 0 0 0 0,1 0 0 0 0,0 2 0 0 0,1-1 0 0 0,-1 0 0 0 0,0-2 0 0 0,0-2 0 0 0,0 0 0 0 0,0 1 0 0 0,0 2 0 0 0,0-1 0 0 0,0 2 0 0 0,0 0 0 0 0,0 0 0 0 0,0-2 0 0 0,0-2 0 0 0,3 3 0 0 0,-2 0 0 0 0,-1 2 0 0 0,-1 1 0 0 0,0 1 0 0 0,0 0 0 0 0,-3-2 0 0 0,-1 1 0 0 0,1-1 0 0 0,3 2 0 0 0,3 0 0 0 0,1-3 0 0 0,-1-2 0 0 0,0 2 0 0 0,0 0 0 0 0,2 2 0 0 0,1 0 0 0 0,-1 1 0 0 0,-1 0 0 0 0,-1-2 0 0 0,0 1 0 0 0,-2 2 0 0 0,0 0 0 0 0,0-2 0 0 0,0 1 0 0 0,0-1 0 0 0,3 1 0 0 0,1-1 0 0 0,0 2 0 0 0,-1-1 0 0 0,-1-3 0 0 0,0-1 0 0 0,2 1 0 0 0,0 0 0 0 0,0 2 0 0 0,-1-1 0 0 0,-1-1 0 0 0,0 2 0 0 0,1 2 0 0 0,2 0 0 0 0,-1-2 0 0 0,-1 1 0 0 0,-1-1 0 0 0,-1-2 0 0 0,3 1 0 0 0,0 0 0 0 0,0-2 0 0 0,3 2 0 0 0,-1 0 0 0 0,0-2 0 0 0,-3-1 0 0 0,3 1 0 0 0,0 1 0 0 0,-2 2 0 0 0,0 2 0 0 0,-2 1 0 0 0,-1-2 0 0 0,-1-3 0 0 0,4 1 0 0 0,0-1 0 0 0,0 3 0 0 0,-1-2 0 0 0,-1-1 0 0 0,-1 2 0 0 0,0-1 0 0 0,-1 2 0 0 0,0-1 0 0 0,3 2 0 0 0,1-2 0 0 0,0-1 0 0 0,-1-2 0 0 0,-1-2 0 0 0,-1 2 0 0 0,0 3 0 0 0,-1 0 0 0 0,0-1 0 0 0,0-2 0 0 0,0 2 0 0 0,-1-1 0 0 0,1 2 0 0 0,0 0 0 0 0,0-1 0 0 0,3 0 0 0 0,1 0 0 0 0,0 2 0 0 0,0-1 0 0 0,-2 2 0 0 0,-1-1 0 0 0,0-2 0 0 0,2 1 0 0 0,2-1 0 0 0,-1-2 0 0 0,2 3 0 0 0,0-2 0 0 0,0-1 0 0 0,-2-1 0 0 0,1 2 0 0 0,1-1 0 0 0,2 3 0 0 0,0-1 0 0 0,1 3 0 0 0,0-1 0 0 0,-2-2 0 0 0,-2-2 0 0 0,1 1 0 0 0,-1 0 0 0 0,3 1 0 0 0,0 1 0 0 0,-2-2 0 0 0,1 2 0 0 0,0-1 0 0 0,-1-2 0 0 0,1 3 0 0 0,0 2 0 0 0,-2-1 0 0 0,-1 2 0 0 0,-2-1 0 0 0,-1 1 0 0 0,-1-1 0 0 0,4 0 0 0 0,0-1 0 0 0,3 2 0 0 0,0-2 0 0 0,2 1 0 0 0,0-1 0 0 0,1-3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22847 10756 16383 0 0,'0'-3'0'0'0,"4"-2"0"0"0,0-2 0 0 0,3-1 0 0 0,1-1 0 0 0,1 0 0 0 0,3 2 0 0 0,0-2 0 0 0,0 2 0 0 0,-1-2 0 0 0,0 1 0 0 0,2 1 0 0 0,-2 0 0 0 0,-2-3 0 0 0,0 0 0 0 0,3-1 0 0 0,1 1 0 0 0,2 3 0 0 0,-1-2 0 0 0,0 2 0 0 0,-3-2 0 0 0,-5 1 0 0 0,-8 2 0 0 0,-4-2 0 0 0,-3 1 0 0 0,-4 2 0 0 0,1-2 0 0 0,-2 0 0 0 0,-1-1 0 0 0,-1 0 0 0 0,-1 2 0 0 0,-1 1 0 0 0,2-1 0 0 0,1 1 0 0 0,0 0 0 0 0,3-2 0 0 0,-1 1 0 0 0,0 1 0 0 0,-2 1 0 0 0,2 2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21347 13251 16383 0 0,'0'2'0'0'0,"0"4"0"0"0,0 4 0 0 0,0 3 0 0 0,0 1 0 0 0,0 1 0 0 0,0 2 0 0 0,0-1 0 0 0,0 0 0 0 0,2-2 0 0 0,1-1 0 0 0,0-1 0 0 0,-1 2 0 0 0,2-3 0 0 0,0 0 0 0 0,-1 1 0 0 0,2-2 0 0 0,-1 0 0 0 0,0 1 0 0 0,0-1 0 0 0,1 0 0 0 0,-1 1 0 0 0,-2 2 0 0 0,2-2 0 0 0,0 0 0 0 0,1-2 0 0 0,0 1 0 0 0,-1 0 0 0 0,1 0 0 0 0,0 0 0 0 0,1-2 0 0 0,2-2 0 0 0,-1 1 0 0 0,1-1 0 0 0,1-1 0 0 0,0 0 0 0 0,-1 1 0 0 0,1-2 0 0 0,2-1 0 0 0,0-1 0 0 0,1-2 0 0 0,1 1 0 0 0,-1-1 0 0 0,1 0 0 0 0,0-1 0 0 0,0 1 0 0 0,-2-3 0 0 0,-1 0 0 0 0,-2-4 0 0 0,0 1 0 0 0,-2-2 0 0 0,1 1 0 0 0,-2-2 0 0 0,2-2 0 0 0,-2-1 0 0 0,2 1 0 0 0,-1 0 0 0 0,-2-1 0 0 0,0-1 0 0 0,-3-2 0 0 0,0 0 0 0 0,0 0 0 0 0,-2-1 0 0 0,1 0 0 0 0,0 0 0 0 0,0 0 0 0 0,-1 1 0 0 0,1-1 0 0 0,0 0 0 0 0,0 0 0 0 0,0 0 0 0 0,0 0 0 0 0,0 1 0 0 0,0-1 0 0 0,0 0 0 0 0,-2 3 0 0 0,-1 1 0 0 0,-2 2 0 0 0,0 1 0 0 0,1-2 0 0 0,1-1 0 0 0,1-1 0 0 0,0-1 0 0 0,2-1 0 0 0,0-1 0 0 0,0 3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9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21780 12354 16383 0 0,'0'-4'0'0'0,"0"-3"0"0"0,0-5 0 0 0,0-2 0 0 0,0-4 0 0 0,0 0 0 0 0,0-2 0 0 0,0 1 0 0 0,0-1 0 0 0,0 0 0 0 0,0 1 0 0 0,0 0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0,0 1 0 0 0,0-1 0 0 0,0 0 0 0 0,0 0 0 0 0,0 0 0 0 0,0 0 0 0 0,0 0 0 0 0,0 0 0 0 0,0 0 0 0 0,0 0 0 0 0,0 1 0 0 0,0-1 0 0 0,-3 3 0 0 0,-1 1 0 0 0,-1 0 0 0 0,2 0 0 0 0,1-2 0 0 0,0 0 0 0 0,-2 2 0 0 0,0 1 0 0 0,0-1 0 0 0,1-1 0 0 0,0-1 0 0 0,2 0 0 0 0,1-2 0 0 0,-1 1 0 0 0,1-1 0 0 0,1 0 0 0 0,-1 0 0 0 0,0 0 0 0 0,0-1 0 0 0,0 1 0 0 0,0 1 0 0 0,-3 2 0 0 0,-1 1 0 0 0,0 0 0 0 0,0 0 0 0 0,2-2 0 0 0,1 0 0 0 0,0-1 0 0 0,1-1 0 0 0,-4 3 0 0 0,0 2 0 0 0,0-1 0 0 0,1-1 0 0 0,1-1 0 0 0,1 0 0 0 0,0-2 0 0 0,1 1 0 0 0,0-1 0 0 0,0 0 0 0 0,0 0 0 0 0,0 0 0 0 0,0 0 0 0 0,0 0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0,0 1 0 0 0,0-1 0 0 0,0 0 0 0 0,0 0 0 0 0,0 0 0 0 0,0 0 0 0 0,0 0 0 0 0,0 0 0 0 0,0 0 0 0 0,0 0 0 0 0,0 1 0 0 0,0-1 0 0 0,0 0 0 0 0,0 0 0 0 0,0 0 0 0 0,0 0 0 0 0,0 0 0 0 0,4 3 0 0 0,0 2 0 0 0,0-1 0 0 0,-1-1 0 0 0,0 0 0 0 0,-2-2 0 0 0,0 0 0 0 0,-1 0 0 0 0,0-1 0 0 0,0 0 0 0 0,0 0 0 0 0,0 0 0 0 0,0 0 0 0 0,-1 0 0 0 0,1 0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0,4 3 0 0 0,0 2 0 0 0,0-1 0 0 0,-1-1 0 0 0,0 0 0 0 0,-2-2 0 0 0,0 0 0 0 0,-1-1 0 0 0,0 1 0 0 0,0-1 0 0 0,0-1 0 0 0,0 1 0 0 0,-1 0 0 0 0,5 4 0 0 0,0 0 0 0 0,0 0 0 0 0,-1-1 0 0 0,-1 0 0 0 0,0-2 0 0 0,-1 0 0 0 0,-1 0 0 0 0,0-1 0 0 0,0 0 0 0 0,0 0 0 0 0,-1 0 0 0 0,1 0 0 0 0,0 0 0 0 0,0 0 0 0 0,0 0 0 0 0,0 0 0 0 0,0 0 0 0 0,0 0 0 0 0,0 0 0 0 0,0 0 0 0 0,0 0 0 0 0,0 0 0 0 0,0 0 0 0 0,0 1 0 0 0,0-1 0 0 0,0 0 0 0 0,0 0 0 0 0,0 0 0 0 0,0 0 0 0 0,0 0 0 0 0,0 0 0 0 0,0 0 0 0 0,0 1 0 0 0,0-1 0 0 0,0 0 0 0 0,0 0 0 0 0,0 0 0 0 0,0 0 0 0 0,0 0 0 0 0,-3 3 0 0 0,-1 2 0 0 0,-4 2 0 0 0,-2 4 0 0 0,-4 3 0 0 0,1-1 0 0 0,-1 1 0 0 0,-1 1 0 0 0,2-2 0 0 0,0 0 0 0 0,-1 1 0 0 0,-1 2 0 0 0,-2 0 0 0 0,0 2 0 0 0,-2 1 0 0 0,0 0 0 0 0,3 3 0 0 0,5 5 0 0 0,3 3 0 0 0,4 5 0 0 0,2 1 0 0 0,2 2 0 0 0,0 0 0 0 0,1 1 0 0 0,0 0 0 0 0,-1-1 0 0 0,1 1 0 0 0,-1-1 0 0 0,1 0 0 0 0,-1 0 0 0 0,0 0 0 0 0,0 0 0 0 0,0-1 0 0 0,0 1 0 0 0,0 0 0 0 0,3-3 0 0 0,1-2 0 0 0,0 1 0 0 0,-1 1 0 0 0,0 0 0 0 0,-2 2 0 0 0,0 0 0 0 0,-1 1 0 0 0,0-4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57:50.79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21467 6451 16383 0 0,'0'3'0'0'0,"0"4"0"0"0,3 2 0 0 0,1 1 0 0 0,0 3 0 0 0,0 3 0 0 0,-2 1 0 0 0,-1 1 0 0 0,0 1 0 0 0,-1 0 0 0 0,4-3 0 0 0,0-1 0 0 0,0 1 0 0 0,-1 0 0 0 0,-1 0 0 0 0,-1 2 0 0 0,3-3 0 0 0,1-1 0 0 0,-1 1 0 0 0,-1 1 0 0 0,-1 0 0 0 0,-1 2 0 0 0,0 0 0 0 0,-1 1 0 0 0,0 0 0 0 0,0 0 0 0 0,0 0 0 0 0,0 0 0 0 0,0 0 0 0 0,-1 0 0 0 0,1 0 0 0 0,0 0 0 0 0,0 0 0 0 0,0 0 0 0 0,0 0 0 0 0,0 0 0 0 0,0-1 0 0 0,0 1 0 0 0,0 0 0 0 0,0 0 0 0 0,0 0 0 0 0,0 0 0 0 0,0 0 0 0 0,0 0 0 0 0,0 0 0 0 0,0 0 0 0 0,0-1 0 0 0,0 1 0 0 0,0 0 0 0 0,0 0 0 0 0,0 0 0 0 0,0 0 0 0 0,0 0 0 0 0,0 0 0 0 0,0 0 0 0 0,0-1 0 0 0,0 1 0 0 0,0 0 0 0 0,0 0 0 0 0,-3-3 0 0 0,-1-1 0 0 0,0-1 0 0 0,1 2 0 0 0,0 1 0 0 0,2 0 0 0 0,0 1 0 0 0,1 1 0 0 0,0 0 0 0 0,0 0 0 0 0,0 0 0 0 0,0 0 0 0 0,0 0 0 0 0,0 0 0 0 0,0 0 0 0 0,1 0 0 0 0,-5-4 0 0 0,0 0 0 0 0,0 0 0 0 0,1 0 0 0 0,0 2 0 0 0,2 0 0 0 0,-3-2 0 0 0,-1 0 0 0 0,1-1 0 0 0,1 2 0 0 0,1 1 0 0 0,1 1 0 0 0,0 0 0 0 0,1 1 0 0 0,0 0 0 0 0,0 0 0 0 0,0 0 0 0 0,-3-3 0 0 0,-1-2 0 0 0,0 1 0 0 0,1 1 0 0 0,1 0 0 0 0,0 2 0 0 0,1 0 0 0 0,1 1 0 0 0,0 0 0 0 0,0 0 0 0 0,0 0 0 0 0,0 0 0 0 0,1 0 0 0 0,-1 0 0 0 0,0 0 0 0 0,0 0 0 0 0,0 0 0 0 0,0-1 0 0 0,0 1 0 0 0,0 0 0 0 0,0 0 0 0 0,0 0 0 0 0,0 0 0 0 0,-3-3 0 0 0,-2-2 0 0 0,1 1 0 0 0,1 1 0 0 0,1 0 0 0 0,0 2 0 0 0,1 0 0 0 0,1 0 0 0 0,0 1 0 0 0,0 0 0 0 0,0 0 0 0 0,1 0 0 0 0,-1 1 0 0 0,0-1 0 0 0,0-1 0 0 0,0 1 0 0 0,-3-3 0 0 0,-2-1 0 0 0,1 0 0 0 0,1 0 0 0 0,1 2 0 0 0,0 0 0 0 0,1 1 0 0 0,1 1 0 0 0,0 0 0 0 0,0 0 0 0 0,0 0 0 0 0,1 0 0 0 0,-1 0 0 0 0,0 0 0 0 0,0 0 0 0 0,0 0 0 0 0,0 0 0 0 0,0 0 0 0 0,0 0 0 0 0,0 0 0 0 0,0-1 0 0 0,0 1 0 0 0,0 0 0 0 0,0 0 0 0 0,0 0 0 0 0,0 0 0 0 0,0 0 0 0 0,0 0 0 0 0,0 0 0 0 0,0-1 0 0 0,0 1 0 0 0,0 0 0 0 0,0 0 0 0 0,0 0 0 0 0,0 0 0 0 0,0 0 0 0 0,0 0 0 0 0,0 0 0 0 0,0 0 0 0 0,0-1 0 0 0,0 1 0 0 0,0 0 0 0 0,3-3 0 0 0,1-1 0 0 0,1-1 0 0 0,-2 2 0 0 0,-1 1 0 0 0,0 0 0 0 0,-2 1 0 0 0,1 1 0 0 0,-1 0 0 0 0,0 0 0 0 0,-1 0 0 0 0,1 0 0 0 0,0 0 0 0 0,0 0 0 0 0,0 0 0 0 0,0 0 0 0 0,0 0 0 0 0,3-4 0 0 0,1 0 0 0 0,0 0 0 0 0,0 0 0 0 0,-2 2 0 0 0,0 0 0 0 0,-2 2 0 0 0,1-1 0 0 0,-1 1 0 0 0,-1 0 0 0 0,1 0 0 0 0,0 0 0 0 0,0 0 0 0 0,0 0 0 0 0,0 0 0 0 0,0 0 0 0 0,0 0 0 0 0,0 0 0 0 0,0 0 0 0 0,0 0 0 0 0,0 0 0 0 0,0 0 0 0 0,0-1 0 0 0,0 1 0 0 0,0 0 0 0 0,0 0 0 0 0,0 0 0 0 0,0 0 0 0 0,0 0 0 0 0,0 0 0 0 0,0 0 0 0 0,0 0 0 0 0,0-1 0 0 0,0 1 0 0 0,0 0 0 0 0,0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0,0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0,0-3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9T07:56:45.1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136.23242"/>
      <inkml:brushProperty name="anchorY" value="-8767.16602"/>
      <inkml:brushProperty name="scaleFactor" value="0.5"/>
    </inkml:brush>
  </inkml:definitions>
  <inkml:trace contextRef="#ctx0" brushRef="#br0">841 38 24575,'0'0'0,"-3"0"0,-5 0 0,-3 0 0,-3 0 0,-3 0 0,-1 0 0,0 0 0,-1 0 0,0 0 0,0 0 0,0 0 0,0 0 0,1 0 0,-1 0 0,1 0 0,0-4 0,0 0 0,-1 1 0,1 0 0,0 0 0,0 2 0,0-3 0,-1 0 0,1 0 0,0 1 0,-1 1 0,1 1 0,0 0 0,0 1 0,-1 0 0,1 0 0,0 0 0,-1 0 0,1 0 0,0 0 0,0 0 0,-1 0 0,1 0 0,0 0 0,0 0 0,-1 0 0,1 0 0,3 4 0,1 0 0,3 3 0,3 4 0,3 2 0,-1-1 0,1 2 0,1 0 0,2 2 0,0 0 0,-2-2 0,0 0 0,0 1 0,1 0 0,1 2 0,1 0 0,0 0 0,1 1 0,0 1 0,0-1 0,0 1 0,-3-5 0,-1 1 0,1-1 0,0 2 0,1 0 0,0 1 0,1 0 0,1 1 0,0 0 0,0 1 0,0-1 0,0 1 0,1-1 0,-1 0 0,0 1 0,0-1 0,0 0 0,0 1 0,0-1 0,0 0 0,0 0 0,0 1 0,0-1 0,0 0 0,0 1 0,0-1 0,0 0 0,0 0 0,0 1 0,0-1 0,0 0 0,0 0 0,0 1 0,0-1 0,0 0 0,0 1 0,0-1 0,0 0 0,0 0 0,0 1 0,0-1 0,0 0 0,0 0 0,0 1 0,0-1 0,0 0 0,3-3 0,1 0 0,0-1 0,-1 1 0,-1 1 0,-1 1 0,4-3 0,-1 0 0,0 1 0,-1 0 0,-1 1 0,-1 1 0,0 1 0,-1 0 0,0 0 0,0 1 0,-1-1 0,1 0 0,0 1 0,0-1 0,0 0 0,0 1 0,0-1 0,0 0 0,0 0 0,0 1 0,4-4 0,3-5 0,0 1 0,4-3 0,2-2 0,-2 1 0,2-2 0,0 3 0,3-1 0,0-1 0,1-2 0,1-2 0,0 3 0,1 0 0,-1-2 0,-3 4 0,0-1 0,-1-2 0,2 0 0,0-2 0,1 0 0,0-2 0,1 0 0,0 0 0,1 0 0,-1 4 0,1-1 0,-1 1 0,0-1 0,1-1 0,-1 0 0,0-1 0,1-1 0,-1 0 0,0 0 0,0 0 0,1 0 0,-1-1 0,0 1 0,1 0 0,-1 0 0,0 0 0,0 0 0,1 0 0,-1 0 0,0 0 0,0 0 0,1 0 0,-1 0 0,0 0 0,1 0 0,-1 0 0,-3-3 0,-1-1 0,0 0 0,2 1 0,0 0 0,1 2 0,0 0 0,1 1 0,0 0 0,1 0 0,-1 0 0,1 0 0,-1 0 0,0 0 0,1 0 0,-1 0 0,0 0 0,1 0 0,-1 0 0,0 0 0,0 0 0,1 0 0,-1 0 0,0 0 0,0 0 0,1 0 0,-1 0 0,0 0 0,1 0 0,-1 0 0,0 0 0,0 0 0,1 0 0,-1 0 0,0 0 0,0 0 0,1 0 0,-1 0 0,0 0 0,1 0 0,-1 0 0,0 0 0,0 0 0,1 0 0,-1 0 0,0 0 0,0 0 0,1 0 0,-1 0 0,0 0 0,0 0 0,1 0 0,-1 0 0,0 0 0,-3-3 0,0-1 0,-1 0 0,1 1 0,1 1 0,1 1 0,1 0 0,0 0 0,0 1 0,0 1 0,1-1 0,-1 0 0,1 0 0,-1 0 0,0 0 0,0 0 0,1 0 0,-1 0 0,0 0 0,1 0 0,-1-3 0,0-1 0,0 0 0,1 1 0,-1 1 0,0 0 0,0 2 0,1-4 0,-1 0 0,0 0 0,1 1 0,-1 1 0,0 1 0,0 0 0,1 1 0,-1 0 0,0 0 0,1 0 0,-1 1 0,0-1 0,0 0 0,1 0 0,-1 0 0,0 0 0,0 0 0,1 0 0,-1 0 0,0 0 0,1 0 0,-1 0 0,0 0 0,0 0 0,1 0 0,-1 0 0,0 0 0,0 0 0,1 0 0,-1 0 0,0 0 0,1 0 0,-1-4 0,0 1 0,0-1 0,1 1 0,-1 1 0,0 0 0,0 1 0,1 1 0,-1 0 0,0 0 0,0 0 0,1 0 0,-1 1 0,0-5 0,1 0 0,-1 1 0,0 0 0,0 0 0,1 2 0,-1 0 0,0 1 0,0 0 0,1 0 0,-1 0 0,0 0 0,1 0 0,-1 1 0,0-1 0,0 0 0,1 0 0,-1 0 0,0 0 0,1 0 0,-1 0 0,0 0 0,0 0 0,1 0 0,-1 0 0,0 0 0,0 0 0,1 0 0,-1 0 0,0 0 0,1 0 0,-1 0 0,0 0 0,0 0 0,1 0 0,-1-4 0,0 0 0,0 0 0,1 1 0,-1 1 0,0 0 0,1 1 0,-1 1 0,0 0 0,0 0 0,1 0 0,-1 0 0,0 0 0,1 1 0,-1-1 0,0 0 0,0 0 0,1 0 0,-1 0 0,0 0 0,0 0 0,1 0 0,-1 0 0,0 0 0,1 0 0,-1 0 0,0 0 0,0 0 0,1 0 0,-1 0 0,0 0 0,0 0 0,1 0 0,-1 0 0,0 0 0,-3-4 0,-1 0 0,1 1 0,-3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9T07:56:55.97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26827.06055"/>
      <inkml:brushProperty name="anchorY" value="-11304.01367"/>
      <inkml:brushProperty name="scaleFactor" value="0.5"/>
    </inkml:brush>
  </inkml:definitions>
  <inkml:trace contextRef="#ctx0" brushRef="#br0">0 0 24575,'0'0'0,"3"0"0,5 0 0,3 0 0,4 0 0,1 0 0,2 0 0,1 0 0,0 0 0,0 0 0,0 0 0,0 0 0,-1 0 0,1 0 0,-1 0 0,0 0 0,0 0 0,1 0 0,-1 0 0,0 0 0,0 0 0,1 0 0,-1 0 0,0 0 0,1 0 0,-1 0 0,0 0 0,0 0 0,1 0 0,-1 0 0,0 4 0,0 0 0,1-1 0,-1 0 0,0-1 0,1 0 0,-1-1 0,0-1 0,0 0 0,1 0 0,-1 0 0,0 0 0,0-1 0,1 1 0,-1 0 0,0 0 0,1 0 0,-1 0 0,0 0 0,0 0 0,1 0 0,-1 0 0,0 0 0,4 0 0,0 0 0,0 0 0,-1 0 0,0 0 0,-1 0 0,-1 0 0,-1 0 0,1 0 0,-1 0 0,0 0 0,0 0 0,0 0 0,0 0 0,0 0 0,1 0 0,-1 0 0,0 0 0,1 0 0,-1 0 0,0 0 0,0 0 0,1 0 0,-1 0 0,0 0 0,1 0 0,-1 0 0,0 0 0,0 0 0,1 0 0,-1 0 0,0 0 0,0 0 0,1 0 0,-1 0 0,0 0 0,1 0 0,-1 0 0,0 0 0,0 4 0,1 0 0,-1-1 0,0 0 0,0 0 0,1-2 0,-1 0 0,0-1 0,1 0 0,-1 0 0,0 0 0,0 0 0,1 0 0,-1-1 0,0 1 0,1 0 0,-1 0 0,0 0 0,0 0 0,1 4 0,-1 0 0,0-1 0,0 1 0,1-2 0,-1-1 0,0 0 0,1-1 0,-1 0 0,0 0 0,0 0 0,1 0 0,-1 0 0,0 0 0,-3 3 0,-1 1 0,1 0 0,0-1 0,1-1 0,1-1 0,0 0 0,1-1 0,1 0 0,-1 0 0,0 0 0,1 0 0,-1 0 0,1 0 0,-1 0 0,0 0 0,0 0 0,1 0 0,-1 0 0,0 0 0,1 0 0,-1 0 0,0 0 0,0 0 0,1 0 0,-1 0 0,0 0 0,0 0 0,1 0 0,-1 0 0,0 0 0,1 0 0,-1 0 0,0 0 0,0 0 0,1 0 0,-1 0 0,0 0 0,0 0 0,1 0 0,-1 0 0,0 0 0,1 0 0,-1 0 0,0 0 0,-3-4 0,3 0 0,0 1 0,1 0 0,0 0 0,0 2 0,0 0 0,0 1 0,0 0 0,-1 0 0,0 0 0,1 0 0,-1 0 0,0 0 0,0 1 0,1-1 0,-1 0 0,0 0 0,0 0 0,1 0 0,-1 0 0,0 0 0,0 0 0,1 0 0,-1 0 0,0 0 0,1 0 0,-1 0 0,0 0 0,0 0 0,1 0 0,-1 0 0,0 0 0,0 0 0,1 0 0,-1 0 0,0 0 0,1 0 0,-1 0 0,0 0 0,0 0 0,1 0 0,-1 0 0,0 0 0,0 0 0,1 0 0,-1 0 0,0 0 0,0 0 0,1 0 0,-1 0 0,0 0 0,1 0 0,-1 0 0,0 0 0,0 0 0,1 0 0,-1 0 0,0 0 0,1 0 0,-1 0 0,0 0 0,0 0 0,1 0 0,-1 0 0,0 0 0,0 0 0,1 0 0,-1 0 0,0 0 0,1 0 0,-1 0 0,0 0 0,0 0 0,1 0 0,-1 0 0,0 0 0,0 0 0,1 0 0,-1 0 0,0 0 0,1 0 0,-1 0 0,0 0 0,0 0 0,1 0 0,-1 0 0,0 0 0,1 0 0,-1 0 0,0 0 0,0 0 0,1 0 0,-1 0 0,0 0 0,0 0 0,1 0 0,-5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9T07:56:58.06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32682.89063"/>
      <inkml:brushProperty name="anchorY" value="-12374.40137"/>
      <inkml:brushProperty name="scaleFactor" value="0.5"/>
    </inkml:brush>
  </inkml:definitions>
  <inkml:trace contextRef="#ctx0" brushRef="#br0">1 19 24575,'0'0'0,"3"0"0,5 0 0,3 0 0,3 0 0,3 0 0,1 0 0,0 0 0,1 0 0,0 0 0,0 0 0,0 0 0,-1 0 0,1 0 0,-1 0 0,0 0 0,1 0 0,-1 0 0,0 4 0,1 0 0,-1 0 0,0-1 0,0-1 0,1 0 0,-1-1 0,0-1 0,0 0 0,1 0 0,-1 0 0,0 0 0,1-1 0,-1 1 0,0 0 0,0 4 0,1 0 0,-1-1 0,0 0 0,0 0 0,1-2 0,-1 0 0,0-1 0,1 0 0,-1 0 0,0 0 0,0 0 0,1 0 0,-1-1 0,0 1 0,0 0 0,1 0 0,-1 0 0,0 0 0,0 0 0,1 0 0,-1 0 0,0 0 0,1 0 0,-1 0 0,0 0 0,0 0 0,1 0 0,-1 0 0,0 0 0,0 0 0,1 0 0,-1 0 0,-3 4 0,-1 0 0,1-1 0,0 1 0,1-2 0,1-1 0,0 0 0,1-1 0,1 0 0,-1 0 0,0 0 0,1 0 0,-1 0 0,1 0 0,-1 0 0,0 0 0,0-1 0,1 1 0,-1 0 0,0 1 0,1-1 0,-1 0 0,0 0 0,-3-4 0,-1 0 0,1 0 0,0 1 0,1 1 0,1 1 0,0 0 0,1 1 0,1-4 0,-1 0 0,0 1 0,1 0 0,-1 1 0,1 1 0,-1 0 0,0 1 0,1 0 0,-1 0 0,0 0 0,0 0 0,1 0 0,-1 0 0,0 0 0,0 0 0,1 0 0,-1 0 0,0 0 0,1 0 0,-1 0 0,0 0 0,0 0 0,1 0 0,-1 0 0,0 0 0,0 0 0,1 0 0,-1 0 0,0 0 0,0 0 0,1 0 0,-1 0 0,0 0 0,-3-3 0,-1-1 0,1 0 0,0 0 0,1 2 0,1 1 0,1 0 0,-1 1 0,2-1 0,-1 2 0,1-1 0,-1 0 0,0 0 0,1 0 0,-1 0 0,0 0 0,1 0 0,-1 0 0,-3-3 0,-1-1 0,1 0 0,0 1 0,1 1 0,1 1 0,0 0 0,1 0 0,0 1 0,1 1 0,-1-1 0,1 0 0,-1 0 0,0 0 0,1 0 0,-1 0 0,0 0 0,1 0 0,-1 0 0,0 0 0,0 0 0,1 0 0,-1 0 0,0 0 0,1 0 0,-1 0 0,0 0 0,0 0 0,1 0 0,-1 0 0,0 0 0,0 0 0,1 0 0,-1 0 0,0 0 0,1 0 0,-1 0 0,0 0 0,0 0 0,1 0 0,-1 0 0,0 0 0,0 0 0,1 0 0,-1 0 0,0 0 0,1 0 0,-5 4 0,1-1 0,-1 1 0,1-1 0,1-1 0,1 0 0,1-1 0,0-1 0,0 0 0,0 0 0,1 0 0,-1 0 0,1-1 0,-5 5 0,1 0 0,0 0 0,0-1 0,1-1 0,1 0 0,-3 2 0,0 0 0,0 0 0,2-1 0,0-1 0,1-1 0,0 0 0,1-1 0,1 0 0,-1 0 0,0 0 0,1 0 0,-1 0 0,1-1 0,-1 1 0,0 0 0,1 0 0,-1 0 0,0 0 0,0 0 0,1 0 0,-1 0 0,0 0 0,0 0 0,1 0 0,-1 0 0,0 0 0,1 0 0,-1 0 0,0 0 0,0 0 0,1 0 0,-1 0 0,0 0 0,0 0 0,1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9T07:57:28.7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550.32813"/>
      <inkml:brushProperty name="anchorY" value="-18803.11523"/>
      <inkml:brushProperty name="scaleFactor" value="0.5"/>
    </inkml:brush>
  </inkml:definitions>
  <inkml:trace contextRef="#ctx0" brushRef="#br0">1 1 24575,'0'0'0,"3"0"0,1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19738 9604 16383 0 0,'0'4'0'0'0,"0"3"0"0"0,0 5 0 0 0,3 0 0 0 0,1 1 0 0 0,1 1 0 0 0,1-1 0 0 0,4-3 0 0 0,0 0 0 0 0,1-1 0 0 0,0 0 0 0 0,0-1 0 0 0,-1 2 0 0 0,0-2 0 0 0,3-1 0 0 0,-2 1 0 0 0,1-1 0 0 0,2-2 0 0 0,-2 2 0 0 0,0 0 0 0 0,2-2 0 0 0,-2 2 0 0 0,1 3 0 0 0,0-1 0 0 0,3 2 0 0 0,0-1 0 0 0,2 1 0 0 0,-2 2 0 0 0,-2-1 0 0 0,1-3 0 0 0,1 0 0 0 0,-2 2 0 0 0,0 0 0 0 0,0-3 0 0 0,-2 0 0 0 0,1 0 0 0 0,1 1 0 0 0,1-1 0 0 0,-2 2 0 0 0,0-1 0 0 0,2-3 0 0 0,-3 2 0 0 0,1-1 0 0 0,-3 2 0 0 0,1-1 0 0 0,2-1 0 0 0,1-3 0 0 0,-1 2 0 0 0,1 0 0 0 0,-3 1 0 0 0,0 1 0 0 0,2-2 0 0 0,-2 2 0 0 0,1-1 0 0 0,2-1 0 0 0,1-3 0 0 0,-2 3 0 0 0,1 0 0 0 0,0-2 0 0 0,-1 3 0 0 0,0-1 0 0 0,0-1 0 0 0,3-1 0 0 0,0 2 0 0 0,2-1 0 0 0,1 0 0 0 0,-4 2 0 0 0,0-1 0 0 0,1 0 0 0 0,-4 1 0 0 0,1-1 0 0 0,1 0 0 0 0,1-2 0 0 0,1-2 0 0 0,2-1 0 0 0,0 3 0 0 0,1 0 0 0 0,1 0 0 0 0,-4 3 0 0 0,-1-1 0 0 0,0-1 0 0 0,1-1 0 0 0,1-1 0 0 0,0-2 0 0 0,2 0 0 0 0,-4 2 0 0 0,0 1 0 0 0,0 0 0 0 0,1 2 0 0 0,1 1 0 0 0,0-2 0 0 0,-1 2 0 0 0,-2 0 0 0 0,1-1 0 0 0,1-2 0 0 0,1-2 0 0 0,1 0 0 0 0,-3 1 0 0 0,-1 2 0 0 0,1-1 0 0 0,1-1 0 0 0,-2 2 0 0 0,-1 0 0 0 0,2 0 0 0 0,0-1 0 0 0,2-2 0 0 0,1-1 0 0 0,-3 3 0 0 0,-3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20737 10493 16383 0 0,'0'4'0'0'0,"-4"0"0"0"0,0 3 0 0 0,-3 1 0 0 0,-1 2 0 0 0,-2-1 0 0 0,-2-2 0 0 0,-3-2 0 0 0,2 1 0 0 0,-1 0 0 0 0,2 2 0 0 0,1 0 0 0 0,-3-2 0 0 0,0-2 0 0 0,1 2 0 0 0,-1 0 0 0 0,3 2 0 0 0,0 0 0 0 0,-2-2 0 0 0,-2-2 0 0 0,-1-1 0 0 0,2 2 0 0 0,0 0 0 0 0,-1-1 0 0 0,-1-1 0 0 0,2 2 0 0 0,0 1 0 0 0,0-2 0 0 0,-2 0 0 0 0,-1-2 0 0 0,0-1 0 0 0,-2 0 0 0 0,0-1 0 0 0,3 3 0 0 0,1 1 0 0 0,0 0 0 0 0,-1-1 0 0 0,-1-1 0 0 0,-1 0 0 0 0,0-1 0 0 0,-1-1 0 0 0,0 0 0 0 0,0 0 0 0 0,0 0 0 0 0,0-1 0 0 0,-1 1 0 0 0,1 0 0 0 0,0 0 0 0 0,0 0 0 0 0,0 0 0 0 0,0 0 0 0 0,0 0 0 0 0,0 0 0 0 0,0 0 0 0 0,-4 0 0 0 0,0 0 0 0 0,0-3 0 0 0,0-1 0 0 0,-1-1 0 0 0,-1 2 0 0 0,1 1 0 0 0,1-3 0 0 0,2 0 0 0 0,0 1 0 0 0,2 0 0 0 0,0 2 0 0 0,0 1 0 0 0,-3 0 0 0 0,-5 1 0 0 0,-3-3 0 0 0,-4-1 0 0 0,-3 0 0 0 0,3 1 0 0 0,3-3 0 0 0,4 1 0 0 0,-1 0 0 0 0,2 1 0 0 0,-1-2 0 0 0,-3 1 0 0 0,-5 0 0 0 0,-1 2 0 0 0,3 0 0 0 0,4 2 0 0 0,3 1 0 0 0,3 0 0 0 0,-1-4 0 0 0,1 0 0 0 0,0 1 0 0 0,1-1 0 0 0,2 2 0 0 0,-4 1 0 0 0,1 0 0 0 0,-4-2 0 0 0,1-2 0 0 0,0 1 0 0 0,3 1 0 0 0,1 1 0 0 0,1 1 0 0 0,1 0 0 0 0,1 1 0 0 0,-3 0 0 0 0,-1 0 0 0 0,-3 0 0 0 0,-4 0 0 0 0,0 0 0 0 0,-1-3 0 0 0,2-1 0 0 0,1 0 0 0 0,4 1 0 0 0,1 0 0 0 0,3 2 0 0 0,0 0 0 0 0,1 1 0 0 0,0 0 0 0 0,-2 0 0 0 0,-2 0 0 0 0,0 0 0 0 0,1 0 0 0 0,1 0 0 0 0,0 0 0 0 0,1 1 0 0 0,1-1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 0 0 0 0,0 0 0 0 0,0 0 0 0 0,0 0 0 0 0,0 0 0 0 0,3 3 0 0 0,1 1 0 0 0,0 0 0 0 0,0-1 0 0 0,-2 0 0 0 0,-1-2 0 0 0,3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18821 8332 16383 0 0,'-3'0'0'0'0,"-1"-3"0"0"0,0-5 0 0 0,0-4 0 0 0,-1 1 0 0 0,-1-2 0 0 0,1-2 0 0 0,2-1 0 0 0,0-2 0 0 0,2 0 0 0 0,0-1 0 0 0,1 0 0 0 0,0-1 0 0 0,0 1 0 0 0,-3 3 0 0 0,-1 1 0 0 0,0 0 0 0 0,1-1 0 0 0,1-1 0 0 0,0-1 0 0 0,2 0 0 0 0,-1-1 0 0 0,1 0 0 0 0,0 0 0 0 0,1 0 0 0 0,-1 0 0 0 0,0-1 0 0 0,0 1 0 0 0,0 0 0 0 0,0 0 0 0 0,0 0 0 0 0,0 0 0 0 0,0 0 0 0 0,0 0 0 0 0,0 0 0 0 0,0 0 0 0 0,0 0 0 0 0,0 0 0 0 0,0-1 0 0 0,0 1 0 0 0,3 0 0 0 0,2 0 0 0 0,-1 0 0 0 0,2 3 0 0 0,1 2 0 0 0,-1-1 0 0 0,-2-1 0 0 0,-2-1 0 0 0,0 0 0 0 0,2 2 0 0 0,0 0 0 0 0,0 0 0 0 0,2 2 0 0 0,1 1 0 0 0,-2-2 0 0 0,-1-1 0 0 0,-1-1 0 0 0,1 1 0 0 0,1 1 0 0 0,3 2 0 0 0,-1 1 0 0 0,-1-2 0 0 0,2 2 0 0 0,-1-1 0 0 0,-1-2 0 0 0,1 3 0 0 0,0-2 0 0 0,2 3 0 0 0,-1-1 0 0 0,-2-2 0 0 0,2-1 0 0 0,2 1 0 0 0,0-1 0 0 0,1 3 0 0 0,-1 0 0 0 0,1-2 0 0 0,-1-2 0 0 0,0 2 0 0 0,-1 0 0 0 0,1 2 0 0 0,-1-1 0 0 0,1 3 0 0 0,3-2 0 0 0,1 3 0 0 0,-1-2 0 0 0,0 1 0 0 0,-1-1 0 0 0,-1 1 0 0 0,2-1 0 0 0,2 1 0 0 0,-2-1 0 0 0,-3-2 0 0 0,0 1 0 0 0,2 2 0 0 0,-2 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0:56:23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19020 6895 16383 0 0,'-3'0'0'0'0,"-5"0"0"0"0,-3 0 0 0 0,-4 0 0 0 0,-3 0 0 0 0,0 0 0 0 0,-2 0 0 0 0,0 0 0 0 0,0 0 0 0 0,0 0 0 0 0,1 0 0 0 0,0 0 0 0 0,-1 0 0 0 0,4 3 0 0 0,2 2 0 0 0,-1-1 0 0 0,2 2 0 0 0,1 1 0 0 0,-2-1 0 0 0,-1-2 0 0 0,-1 2 0 0 0,-2 3 0 0 0,0 0 0 0 0,2 1 0 0 0,1 0 0 0 0,0-2 0 0 0,-1-3 0 0 0,2 2 0 0 0,1 2 0 0 0,-1 0 0 0 0,-2-2 0 0 0,3 2 0 0 0,-1-2 0 0 0,3 2 0 0 0,0 0 0 0 0,-2-3 0 0 0,2 2 0 0 0,-1-1 0 0 0,2 2 0 0 0,-1 2 0 0 0,-2 0 0 0 0,-1-2 0 0 0,1 0 0 0 0,-1 2 0 0 0,0 0 0 0 0,2 0 0 0 0,-1-1 0 0 0,2 1 0 0 0,0-2 0 0 0,-1 1 0 0 0,-3-1 0 0 0,2 2 0 0 0,0-3 0 0 0,2 3 0 0 0,-1-3 0 0 0,3 2 0 0 0,-2-1 0 0 0,-1 2 0 0 0,1 1 0 0 0,-1-1 0 0 0,-1 1 0 0 0,1 2 0 0 0,0-2 0 0 0,-2-3 0 0 0,-2 0 0 0 0,3 3 0 0 0,-1 1 0 0 0,0 0 0 0 0,1-1 0 0 0,4 3 0 0 0,-1-3 0 0 0,-1-3 0 0 0,-2 1 0 0 0,1 1 0 0 0,2 3 0 0 0,0-2 0 0 0,-1-2 0 0 0,0-1 0 0 0,3 3 0 0 0,-1-2 0 0 0,2 2 0 0 0,-2-2 0 0 0,1 0 0 0 0,1 3 0 0 0,0-2 0 0 0,0 1 0 0 0,-2-1 0 0 0,1 0 0 0 0,-2-2 0 0 0,2 1 0 0 0,1 2 0 0 0,-1 0 0 0 0,1 0 0 0 0,-2 1 0 0 0,1 2 0 0 0,1 2 0 0 0,0-2 0 0 0,-1-1 0 0 0,0 1 0 0 0,0 1 0 0 0,-2 1 0 0 0,1 1 0 0 0,2 1 0 0 0,-1-4 0 0 0,1 0 0 0 0,-2-3 0 0 0,1 0 0 0 0,2 1 0 0 0,1 1 0 0 0,-1-1 0 0 0,1 0 0 0 0,-3-2 0 0 0,0 0 0 0 0,2 2 0 0 0,-1 1 0 0 0,-1 3 0 0 0,3 0 0 0 0,-2-1 0 0 0,0-2 0 0 0,2 1 0 0 0,-2 2 0 0 0,0 0 0 0 0,2 0 0 0 0,1 2 0 0 0,-2-3 0 0 0,1-2 0 0 0,0 2 0 0 0,-1-4 0 0 0,-1 1 0 0 0,2 0 0 0 0,-2-1 0 0 0,0 0 0 0 0,2 2 0 0 0,1 1 0 0 0,1 2 0 0 0,-1 0 0 0 0,-1 2 0 0 0,-2 0 0 0 0,-1 0 0 0 0,2 1 0 0 0,2-1 0 0 0,-3-3 0 0 0,2-1 0 0 0,0 0 0 0 0,-2-2 0 0 0,1-1 0 0 0,-3 2 0 0 0,1 1 0 0 0,2 1 0 0 0,1 2 0 0 0,-1-3 0 0 0,0-1 0 0 0,-2 1 0 0 0,0 2 0 0 0,2 0 0 0 0,2 0 0 0 0,-2-1 0 0 0,0-2 0 0 0,-2 1 0 0 0,0 1 0 0 0,-1-2 0 0 0,0-1 0 0 0,2 2 0 0 0,-1 0 0 0 0,1 2 0 0 0,1 1 0 0 0,-1-3 0 0 0,1-1 0 0 0,0 2 0 0 0,3 0 0 0 0,-3 1 0 0 0,1 0 0 0 0,-3-1 0 0 0,0-2 0 0 0,2 1 0 0 0,2 1 0 0 0,1 1 0 0 0,1 1 0 0 0,-2 0 0 0 0,0 1 0 0 0,0 0 0 0 0,-2-3 0 0 0,-1-1 0 0 0,2 0 0 0 0,-2 1 0 0 0,0 1 0 0 0,2 1 0 0 0,1 0 0 0 0,1 1 0 0 0,2 0 0 0 0,0 0 0 0 0,-2-3 0 0 0,-1-1 0 0 0,0 0 0 0 0,-2 1 0 0 0,0 1 0 0 0,0 0 0 0 0,2 1 0 0 0,2 1 0 0 0,-3 0 0 0 0,0 0 0 0 0,1 1 0 0 0,-3-4 0 0 0,1-1 0 0 0,1 0 0 0 0,-3-3 0 0 0,2 1 0 0 0,0 0 0 0 0,2 2 0 0 0,2 2 0 0 0,-3-3 0 0 0,1 0 0 0 0,-1 1 0 0 0,-1-2 0 0 0,0-1 0 0 0,0 2 0 0 0,3 1 0 0 0,-3 2 0 0 0,0 0 0 0 0,-2-1 0 0 0,0-2 0 0 0,2 2 0 0 0,-2-4 0 0 0,1 1 0 0 0,2 1 0 0 0,1 1 0 0 0,-2-2 0 0 0,0 0 0 0 0,2 2 0 0 0,-3-3 0 0 0,1 1 0 0 0,1 1 0 0 0,1 1 0 0 0,-2-2 0 0 0,1 1 0 0 0,0 0 0 0 0,-2-1 0 0 0,1-1 0 0 0,1 2 0 0 0,-2-2 0 0 0,0 0 0 0 0,1 2 0 0 0,3 1 0 0 0,-3-1 0 0 0,0-1 0 0 0,2 1 0 0 0,-3-1 0 0 0,1 0 0 0 0,0 0 0 0 0,3 3 0 0 0,0 0 0 0 0,2 2 0 0 0,0 1 0 0 0,1 0 0 0 0,1 0 0 0 0,-1-3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23:48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30491 2217 16383 0 0,'2'0'0'0'0,"3"0"0"0"0,3 0 0 0 0,3 0 0 0 0,1 0 0 0 0,1 0 0 0 0,1 0 0 0 0,0 0 0 0 0,-1 0 0 0 0,1 0 0 0 0,0 0 0 0 0,-1 0 0 0 0,1 0 0 0 0,-1 0 0 0 0,1 0 0 0 0,-1 0 0 0 0,0 0 0 0 0,0 0 0 0 0,1 0 0 0 0,-1 0 0 0 0,-2 2 0 0 0,-1 1 0 0 0,1 0 0 0 0,0 0 0 0 0,0-2 0 0 0,2 0 0 0 0,0 0 0 0 0,0-1 0 0 0,0 0 0 0 0,0 0 0 0 0,1 0 0 0 0,-1 0 0 0 0,1 0 0 0 0,-1 0 0 0 0,0 0 0 0 0,1 0 0 0 0,-1-1 0 0 0,0 1 0 0 0,-2 3 0 0 0,0 0 0 0 0,-1 0 0 0 0,1-1 0 0 0,1 0 0 0 0,0-1 0 0 0,1-1 0 0 0,0 0 0 0 0,0 0 0 0 0,1 0 0 0 0,-1 0 0 0 0,1 0 0 0 0,-1 0 0 0 0,0 0 0 0 0,1 0 0 0 0,-1 0 0 0 0,0 0 0 0 0,1 0 0 0 0,-1 0 0 0 0,0 0 0 0 0,1 0 0 0 0,-1 0 0 0 0,0 0 0 0 0,0 0 0 0 0,1 0 0 0 0,-1 0 0 0 0,0 0 0 0 0,1 0 0 0 0,-1 0 0 0 0,0 0 0 0 0,1 0 0 0 0,-1 0 0 0 0,0 0 0 0 0,1 0 0 0 0,-1 0 0 0 0,0 0 0 0 0,1 0 0 0 0,-1 0 0 0 0,0 0 0 0 0,0 0 0 0 0,1 0 0 0 0,-1 0 0 0 0,0 0 0 0 0,1 0 0 0 0,-1 0 0 0 0,0 0 0 0 0,1 0 0 0 0,-1 0 0 0 0,0 0 0 0 0,1 0 0 0 0,-1 0 0 0 0,0 0 0 0 0,1 0 0 0 0,-1 0 0 0 0,0 0 0 0 0,0 0 0 0 0,1 0 0 0 0,-1 0 0 0 0,0 0 0 0 0,1 0 0 0 0,-1 0 0 0 0,0 0 0 0 0,1 0 0 0 0,-1 0 0 0 0,0 0 0 0 0,1 0 0 0 0,-1 0 0 0 0,0 0 0 0 0,1 0 0 0 0,-1 0 0 0 0,0 0 0 0 0,0 0 0 0 0,1 0 0 0 0,-1 0 0 0 0,0 0 0 0 0,1 0 0 0 0,-1 0 0 0 0,0 0 0 0 0,1 0 0 0 0,-1 0 0 0 0,0 0 0 0 0,1 0 0 0 0,-1 0 0 0 0,0 0 0 0 0,1 0 0 0 0,-1 0 0 0 0,0 0 0 0 0,0 0 0 0 0,1 0 0 0 0,-1 0 0 0 0,0 0 0 0 0,1 0 0 0 0,-1 0 0 0 0,0 0 0 0 0,1 0 0 0 0,-1 0 0 0 0,0 0 0 0 0,1 0 0 0 0,-1 0 0 0 0,0 0 0 0 0,1 0 0 0 0,-1 0 0 0 0,0 0 0 0 0,0 0 0 0 0,1 0 0 0 0,-1 0 0 0 0,0 0 0 0 0,1 0 0 0 0,-1 0 0 0 0,0 0 0 0 0,1 0 0 0 0,-1 0 0 0 0,0 0 0 0 0,1 0 0 0 0,-3 2 0 0 0,-1 1 0 0 0,0 0 0 0 0,1-1 0 0 0,1 0 0 0 0,0-1 0 0 0,-1 2 0 0 0,-1 0 0 0 0,0 0 0 0 0,1-1 0 0 0,1 0 0 0 0,1-1 0 0 0,0-1 0 0 0,0 0 0 0 0,0 0 0 0 0,1 0 0 0 0,-3 2 0 0 0,-1 1 0 0 0,1 0 0 0 0,0-1 0 0 0,0 0 0 0 0,-1 1 0 0 0,0 0 0 0 0,0 0 0 0 0,1 0 0 0 0,1-2 0 0 0,1 0 0 0 0,0 0 0 0 0,0-1 0 0 0,-2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12:23:48.7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25961 7530 16383 0 0,'3'0'0'0'0,"3"0"0"0"0,5 0 0 0 0,2 0 0 0 0,2 0 0 0 0,-1 3 0 0 0,-1 1 0 0 0,1-1 0 0 0,1 0 0 0 0,0 2 0 0 0,1 0 0 0 0,1 0 0 0 0,-1-2 0 0 0,1-1 0 0 0,0-1 0 0 0,0 0 0 0 0,0-1 0 0 0,0 0 0 0 0,0-1 0 0 0,-1 1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0,0 0 0 0 0,-1 0 0 0 0,1 0 0 0 0,0 0 0 0 0,0 0 0 0 0,-3 2 0 0 0,-1 2 0 0 0,0 0 0 0 0,1-1 0 0 0,1-1 0 0 0,0-1 0 0 0,1 0 0 0 0,1-1 0 0 0,-1 0 0 0 0,-1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B3433-A4F5-44C0-A640-347FD70D229A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2205F-D8B2-43BC-BEC2-A494A1A1F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470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0EA2B-9A58-AECC-7EA6-E188D1DB0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7ECF6-478C-62B1-048E-FF7E56B0B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57AAE5-7ED1-957F-9B6D-B9FB462A0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5E2B9-D6E8-894F-0579-7258B05FB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205F-D8B2-43BC-BEC2-A494A1A1FAC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18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32F9F-21D7-6801-9B71-9FEC149C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0DBCA-41EC-9875-B82A-C3304DD2F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B1BB4-E215-7A0E-D9E9-565753511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1912C-F777-AAFB-EE50-333386BA2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205F-D8B2-43BC-BEC2-A494A1A1FAC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12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76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9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6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87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49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27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12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2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7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9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0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44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6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2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01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8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7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64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4.xml"/><Relationship Id="rId18" Type="http://schemas.openxmlformats.org/officeDocument/2006/relationships/image" Target="../media/image21.png"/><Relationship Id="rId26" Type="http://schemas.openxmlformats.org/officeDocument/2006/relationships/image" Target="../media/image25.png"/><Relationship Id="rId3" Type="http://schemas.openxmlformats.org/officeDocument/2006/relationships/image" Target="../media/image12.png"/><Relationship Id="rId21" Type="http://schemas.openxmlformats.org/officeDocument/2006/relationships/customXml" Target="../ink/ink8.xml"/><Relationship Id="rId7" Type="http://schemas.openxmlformats.org/officeDocument/2006/relationships/customXml" Target="../ink/ink1.xml"/><Relationship Id="rId12" Type="http://schemas.openxmlformats.org/officeDocument/2006/relationships/image" Target="../media/image18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3.xml"/><Relationship Id="rId24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customXml" Target="../ink/ink11.xml"/><Relationship Id="rId10" Type="http://schemas.openxmlformats.org/officeDocument/2006/relationships/image" Target="../media/image17.png"/><Relationship Id="rId19" Type="http://schemas.openxmlformats.org/officeDocument/2006/relationships/customXml" Target="../ink/ink7.xml"/><Relationship Id="rId4" Type="http://schemas.openxmlformats.org/officeDocument/2006/relationships/image" Target="../media/image13.png"/><Relationship Id="rId9" Type="http://schemas.openxmlformats.org/officeDocument/2006/relationships/customXml" Target="../ink/ink2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Relationship Id="rId27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6.xml"/><Relationship Id="rId18" Type="http://schemas.openxmlformats.org/officeDocument/2006/relationships/image" Target="../media/image22.png"/><Relationship Id="rId3" Type="http://schemas.openxmlformats.org/officeDocument/2006/relationships/image" Target="../media/image13.png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19.png"/><Relationship Id="rId17" Type="http://schemas.openxmlformats.org/officeDocument/2006/relationships/customXml" Target="../ink/ink18.xml"/><Relationship Id="rId25" Type="http://schemas.openxmlformats.org/officeDocument/2006/relationships/image" Target="../media/image28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15.xml"/><Relationship Id="rId24" Type="http://schemas.openxmlformats.org/officeDocument/2006/relationships/image" Target="../media/image25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10" Type="http://schemas.openxmlformats.org/officeDocument/2006/relationships/image" Target="../media/image18.png"/><Relationship Id="rId19" Type="http://schemas.openxmlformats.org/officeDocument/2006/relationships/customXml" Target="../ink/ink19.xml"/><Relationship Id="rId4" Type="http://schemas.openxmlformats.org/officeDocument/2006/relationships/image" Target="../media/image14.png"/><Relationship Id="rId9" Type="http://schemas.openxmlformats.org/officeDocument/2006/relationships/customXml" Target="../ink/ink14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customXml" Target="../ink/ink22.xml"/><Relationship Id="rId21" Type="http://schemas.openxmlformats.org/officeDocument/2006/relationships/image" Target="../media/image39.png"/><Relationship Id="rId7" Type="http://schemas.openxmlformats.org/officeDocument/2006/relationships/customXml" Target="../ink/ink24.xml"/><Relationship Id="rId12" Type="http://schemas.openxmlformats.org/officeDocument/2006/relationships/customXml" Target="../ink/ink26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24" Type="http://schemas.openxmlformats.org/officeDocument/2006/relationships/customXml" Target="../ink/ink32.xml"/><Relationship Id="rId5" Type="http://schemas.openxmlformats.org/officeDocument/2006/relationships/customXml" Target="../ink/ink23.xml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image" Target="../media/image43.png"/><Relationship Id="rId10" Type="http://schemas.openxmlformats.org/officeDocument/2006/relationships/image" Target="../media/image33.png"/><Relationship Id="rId19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customXml" Target="../ink/ink25.xml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35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CEE3B40-0719-467B-A4F7-B7D14A4A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36D6A3-B777-578C-2276-94CBCFD2DC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b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D2D1CDE-6BAA-430B-9048-78C5BBF8C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Projekt Genspil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n-US">
                <a:ea typeface="Calibri"/>
                <a:cs typeface="Calibri"/>
              </a:rPr>
              <a:t>Gruppe 7 -  Anders, Magnus </a:t>
            </a:r>
            <a:r>
              <a:rPr lang="en-US" err="1">
                <a:ea typeface="Calibri"/>
                <a:cs typeface="Calibri"/>
              </a:rPr>
              <a:t>og</a:t>
            </a:r>
            <a:r>
              <a:rPr lang="en-US">
                <a:ea typeface="Calibri"/>
                <a:cs typeface="Calibri"/>
              </a:rPr>
              <a:t> Peter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F258-B389-FA3E-C8D3-6C969A68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1" y="2529840"/>
            <a:ext cx="8074025" cy="1456267"/>
          </a:xfrm>
        </p:spPr>
        <p:txBody>
          <a:bodyPr>
            <a:noAutofit/>
          </a:bodyPr>
          <a:lstStyle/>
          <a:p>
            <a:r>
              <a:rPr lang="en-US" sz="8000" b="1" err="1">
                <a:ea typeface="Calibri Light"/>
                <a:cs typeface="Calibri Light"/>
              </a:rPr>
              <a:t>Implementering</a:t>
            </a:r>
            <a:endParaRPr lang="en-US" sz="8000" b="1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969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C0E3-FA14-BA90-1EDD-468F9C10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243840"/>
            <a:ext cx="10131425" cy="145626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User Interface  - </a:t>
            </a:r>
            <a:r>
              <a:rPr lang="en-US" err="1">
                <a:ea typeface="Calibri Light"/>
                <a:cs typeface="Calibri Light"/>
              </a:rPr>
              <a:t>Organisering</a:t>
            </a:r>
            <a:endParaRPr lang="en-US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1FFDB7-F6AE-6A72-7F18-4775217D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721102"/>
            <a:ext cx="11940540" cy="5979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0073E5-D68F-1EF9-95B3-0050CEC0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928" y="301943"/>
            <a:ext cx="2562225" cy="242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689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E2BD7-210F-09D0-7BF8-B9D706F8F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FF11-ADEF-D0E7-EA1A-237EBBD5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243840"/>
            <a:ext cx="10131425" cy="145626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User Interface - </a:t>
            </a:r>
            <a:r>
              <a:rPr lang="en-US" err="1">
                <a:ea typeface="Calibri Light"/>
                <a:cs typeface="Calibri Light"/>
              </a:rPr>
              <a:t>Brugervenlighed</a:t>
            </a:r>
            <a:endParaRPr lang="en-US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1B0A1-B29D-8F2B-4C97-83AD01A4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85" y="1215740"/>
            <a:ext cx="4786968" cy="4289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357A9-E79C-D073-E0CC-1F8CACCC44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95" b="1401"/>
          <a:stretch/>
        </p:blipFill>
        <p:spPr>
          <a:xfrm>
            <a:off x="7560278" y="48054"/>
            <a:ext cx="3531288" cy="6761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7007ED-CD2B-2C69-B9A8-72C9748A9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046" y="1505807"/>
            <a:ext cx="4119692" cy="3365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E8669B-BCC8-21D7-13DC-9920A5A34AB2}"/>
              </a:ext>
            </a:extLst>
          </p:cNvPr>
          <p:cNvGrpSpPr/>
          <p:nvPr/>
        </p:nvGrpSpPr>
        <p:grpSpPr>
          <a:xfrm>
            <a:off x="954846" y="4771843"/>
            <a:ext cx="7049111" cy="1767993"/>
            <a:chOff x="795272" y="4367624"/>
            <a:chExt cx="7049111" cy="17679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F6722D-178A-DF23-6489-66C3BE32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272" y="4367624"/>
              <a:ext cx="7049111" cy="17679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77EF3A-83D8-DDAB-D3F7-88D3925FDE0B}"/>
                </a:ext>
              </a:extLst>
            </p:cNvPr>
            <p:cNvSpPr txBox="1"/>
            <p:nvPr/>
          </p:nvSpPr>
          <p:spPr>
            <a:xfrm>
              <a:off x="5421036" y="4871651"/>
              <a:ext cx="1612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solidFill>
                    <a:srgbClr val="FFFF00"/>
                  </a:solidFill>
                </a:rPr>
                <a:t>*Title, Pris, etc.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93704F-57E4-3A50-7789-EEB706162C97}"/>
              </a:ext>
            </a:extLst>
          </p:cNvPr>
          <p:cNvGrpSpPr/>
          <p:nvPr/>
        </p:nvGrpSpPr>
        <p:grpSpPr>
          <a:xfrm>
            <a:off x="2730499" y="1115728"/>
            <a:ext cx="7260660" cy="2715690"/>
            <a:chOff x="2730499" y="1115728"/>
            <a:chExt cx="7260660" cy="27156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0C6806-96A3-0B00-E042-4B53976C6377}"/>
                    </a:ext>
                  </a:extLst>
                </p14:cNvPr>
                <p14:cNvContentPartPr/>
                <p14:nvPr/>
              </p14:nvContentPartPr>
              <p14:xfrm>
                <a:off x="3217034" y="2503330"/>
                <a:ext cx="1357051" cy="4316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0C6806-96A3-0B00-E042-4B53976C63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99036" y="2485494"/>
                  <a:ext cx="1392687" cy="78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DC2FE5-93C8-9721-7343-251B4138D14B}"/>
                    </a:ext>
                  </a:extLst>
                </p14:cNvPr>
                <p14:cNvContentPartPr/>
                <p14:nvPr/>
              </p14:nvContentPartPr>
              <p14:xfrm>
                <a:off x="6070238" y="1556317"/>
                <a:ext cx="2232816" cy="75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DC2FE5-93C8-9721-7343-251B4138D1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52243" y="1538330"/>
                  <a:ext cx="2268446" cy="788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F52F14-6E0B-5949-ED8D-6DCF5F44D3B3}"/>
                    </a:ext>
                  </a:extLst>
                </p14:cNvPr>
                <p14:cNvContentPartPr/>
                <p14:nvPr/>
              </p14:nvContentPartPr>
              <p14:xfrm>
                <a:off x="6357963" y="2208486"/>
                <a:ext cx="2267739" cy="443951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F52F14-6E0B-5949-ED8D-6DCF5F44D3B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39968" y="2190498"/>
                  <a:ext cx="2303369" cy="479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5917D7-7550-02FF-8E84-9FF28708C496}"/>
                    </a:ext>
                  </a:extLst>
                </p14:cNvPr>
                <p14:cNvContentPartPr/>
                <p14:nvPr/>
              </p14:nvContentPartPr>
              <p14:xfrm>
                <a:off x="6332838" y="2634392"/>
                <a:ext cx="531576" cy="257114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5917D7-7550-02FF-8E84-9FF28708C4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14855" y="2616437"/>
                  <a:ext cx="567182" cy="292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7C1267-0C95-5332-68B7-7D2EB222D2FA}"/>
                    </a:ext>
                  </a:extLst>
                </p14:cNvPr>
                <p14:cNvContentPartPr/>
                <p14:nvPr/>
              </p14:nvContentPartPr>
              <p14:xfrm>
                <a:off x="5482544" y="2922717"/>
                <a:ext cx="1303374" cy="6893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7C1267-0C95-5332-68B7-7D2EB222D2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64552" y="2904859"/>
                  <a:ext cx="1338999" cy="104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A4D6EA5-00F0-0B31-F606-EB18D44751EA}"/>
                    </a:ext>
                  </a:extLst>
                </p14:cNvPr>
                <p14:cNvContentPartPr/>
                <p14:nvPr/>
              </p14:nvContentPartPr>
              <p14:xfrm>
                <a:off x="6016767" y="1777676"/>
                <a:ext cx="159052" cy="492878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A4D6EA5-00F0-0B31-F606-EB18D44751E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98815" y="1759688"/>
                  <a:ext cx="194596" cy="52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F820F6-5830-C75D-1CD2-1B52A834DF6C}"/>
                    </a:ext>
                  </a:extLst>
                </p14:cNvPr>
                <p14:cNvContentPartPr/>
                <p14:nvPr/>
              </p14:nvContentPartPr>
              <p14:xfrm>
                <a:off x="5419344" y="1755689"/>
                <a:ext cx="755601" cy="1179698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F820F6-5830-C75D-1CD2-1B52A834DF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01353" y="1737695"/>
                  <a:ext cx="791222" cy="1215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37BC03-18D3-1F68-95D1-19BB15B33042}"/>
                    </a:ext>
                  </a:extLst>
                </p14:cNvPr>
                <p14:cNvContentPartPr/>
                <p14:nvPr/>
              </p14:nvContentPartPr>
              <p14:xfrm>
                <a:off x="9158034" y="1115728"/>
                <a:ext cx="833125" cy="29006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37BC03-18D3-1F68-95D1-19BB15B330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40040" y="1098041"/>
                  <a:ext cx="868753" cy="64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065472A-4815-5262-6772-3A5E07CE7E47}"/>
                    </a:ext>
                  </a:extLst>
                </p14:cNvPr>
                <p14:cNvContentPartPr/>
                <p14:nvPr/>
              </p14:nvContentPartPr>
              <p14:xfrm>
                <a:off x="9013976" y="2343452"/>
                <a:ext cx="718774" cy="18405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065472A-4815-5262-6772-3A5E07CE7E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95989" y="2325755"/>
                  <a:ext cx="754389" cy="53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ACD419-0CC7-6632-E17C-16DEE956B7DB}"/>
                    </a:ext>
                  </a:extLst>
                </p14:cNvPr>
                <p14:cNvContentPartPr/>
                <p14:nvPr/>
              </p14:nvContentPartPr>
              <p14:xfrm>
                <a:off x="2730499" y="3818808"/>
                <a:ext cx="1396327" cy="1261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ACD419-0CC7-6632-E17C-16DEE956B7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12500" y="3801294"/>
                  <a:ext cx="1431964" cy="472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8C9386-9A07-41D4-54C0-1B575EF6C705}"/>
              </a:ext>
            </a:extLst>
          </p:cNvPr>
          <p:cNvGrpSpPr/>
          <p:nvPr/>
        </p:nvGrpSpPr>
        <p:grpSpPr>
          <a:xfrm>
            <a:off x="2730499" y="3156464"/>
            <a:ext cx="6878631" cy="1073262"/>
            <a:chOff x="2730499" y="3156464"/>
            <a:chExt cx="6878631" cy="10732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FA9EA8-E736-1F54-1801-AE1E62F4E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730499" y="3156464"/>
              <a:ext cx="6878631" cy="10732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57B1B4-7D7B-8D3E-2DBA-142E4BCD1D04}"/>
                    </a:ext>
                  </a:extLst>
                </p14:cNvPr>
                <p14:cNvContentPartPr/>
                <p14:nvPr/>
              </p14:nvContentPartPr>
              <p14:xfrm>
                <a:off x="6833785" y="3628080"/>
                <a:ext cx="2183760" cy="87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57B1B4-7D7B-8D3E-2DBA-142E4BCD1D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16145" y="3610080"/>
                  <a:ext cx="2219400" cy="12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006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2E69A-BFF0-A5A0-1116-A0CA9817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ABBE-3F55-B857-1C99-A1179EE9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243840"/>
            <a:ext cx="10131425" cy="145626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User Interface - </a:t>
            </a:r>
            <a:r>
              <a:rPr lang="en-US" err="1">
                <a:ea typeface="Calibri Light"/>
                <a:cs typeface="Calibri Light"/>
              </a:rPr>
              <a:t>Brugervenlighed</a:t>
            </a:r>
            <a:endParaRPr lang="en-US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93C79-C112-0CF0-5BFB-842AE8920D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95" b="1401"/>
          <a:stretch/>
        </p:blipFill>
        <p:spPr>
          <a:xfrm>
            <a:off x="7560278" y="48054"/>
            <a:ext cx="3531288" cy="6761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BA28A-DB15-C92E-1BD6-2BF015952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046" y="1505807"/>
            <a:ext cx="4119692" cy="3365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5A1921A-848C-41F6-F586-644E83D859B0}"/>
              </a:ext>
            </a:extLst>
          </p:cNvPr>
          <p:cNvGrpSpPr/>
          <p:nvPr/>
        </p:nvGrpSpPr>
        <p:grpSpPr>
          <a:xfrm>
            <a:off x="2730499" y="1115728"/>
            <a:ext cx="7260660" cy="2715690"/>
            <a:chOff x="2730499" y="1115728"/>
            <a:chExt cx="7260660" cy="27156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181C0F-E5DD-DDBC-5BE3-6F38595A716F}"/>
                    </a:ext>
                  </a:extLst>
                </p14:cNvPr>
                <p14:cNvContentPartPr/>
                <p14:nvPr/>
              </p14:nvContentPartPr>
              <p14:xfrm>
                <a:off x="3217034" y="2503330"/>
                <a:ext cx="1357051" cy="4316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181C0F-E5DD-DDBC-5BE3-6F38595A71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99036" y="2485494"/>
                  <a:ext cx="1392687" cy="78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889150-D18C-B38D-DF47-B41DC68AC7F8}"/>
                    </a:ext>
                  </a:extLst>
                </p14:cNvPr>
                <p14:cNvContentPartPr/>
                <p14:nvPr/>
              </p14:nvContentPartPr>
              <p14:xfrm>
                <a:off x="6070238" y="1556317"/>
                <a:ext cx="2232816" cy="75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889150-D18C-B38D-DF47-B41DC68AC7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52243" y="1538330"/>
                  <a:ext cx="2268446" cy="788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89AB8F-8050-1A78-794A-6AB18D2125D9}"/>
                    </a:ext>
                  </a:extLst>
                </p14:cNvPr>
                <p14:cNvContentPartPr/>
                <p14:nvPr/>
              </p14:nvContentPartPr>
              <p14:xfrm>
                <a:off x="6357963" y="2208486"/>
                <a:ext cx="2267739" cy="443951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89AB8F-8050-1A78-794A-6AB18D2125D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9968" y="2190498"/>
                  <a:ext cx="2303369" cy="479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92144B-A0C2-8F4E-41A1-BA2815CAC798}"/>
                    </a:ext>
                  </a:extLst>
                </p14:cNvPr>
                <p14:cNvContentPartPr/>
                <p14:nvPr/>
              </p14:nvContentPartPr>
              <p14:xfrm>
                <a:off x="6332838" y="2634392"/>
                <a:ext cx="531576" cy="257114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92144B-A0C2-8F4E-41A1-BA2815CAC7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14855" y="2616437"/>
                  <a:ext cx="567182" cy="292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36EB21-8104-4895-75CB-5E196B086FE0}"/>
                    </a:ext>
                  </a:extLst>
                </p14:cNvPr>
                <p14:cNvContentPartPr/>
                <p14:nvPr/>
              </p14:nvContentPartPr>
              <p14:xfrm>
                <a:off x="5482544" y="2922717"/>
                <a:ext cx="1303374" cy="6893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36EB21-8104-4895-75CB-5E196B086F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64552" y="2904859"/>
                  <a:ext cx="1338999" cy="104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ABD80C-0C3D-551B-49E0-49E5F34ADAC4}"/>
                    </a:ext>
                  </a:extLst>
                </p14:cNvPr>
                <p14:cNvContentPartPr/>
                <p14:nvPr/>
              </p14:nvContentPartPr>
              <p14:xfrm>
                <a:off x="6016767" y="1777676"/>
                <a:ext cx="159052" cy="492878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ABD80C-0C3D-551B-49E0-49E5F34ADA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98815" y="1759688"/>
                  <a:ext cx="194596" cy="52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BF5D4B-927E-C27D-C63C-05FD21021238}"/>
                    </a:ext>
                  </a:extLst>
                </p14:cNvPr>
                <p14:cNvContentPartPr/>
                <p14:nvPr/>
              </p14:nvContentPartPr>
              <p14:xfrm>
                <a:off x="5419344" y="1755689"/>
                <a:ext cx="755601" cy="1179698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BF5D4B-927E-C27D-C63C-05FD210212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01353" y="1737695"/>
                  <a:ext cx="791222" cy="1215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332A49-B47B-B6BD-3BBE-E472D29941E3}"/>
                    </a:ext>
                  </a:extLst>
                </p14:cNvPr>
                <p14:cNvContentPartPr/>
                <p14:nvPr/>
              </p14:nvContentPartPr>
              <p14:xfrm>
                <a:off x="9158034" y="1115728"/>
                <a:ext cx="833125" cy="29006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332A49-B47B-B6BD-3BBE-E472D29941E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40040" y="1098041"/>
                  <a:ext cx="868753" cy="64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11BA35-7224-4B8A-4CFA-AECAB7FAF17F}"/>
                    </a:ext>
                  </a:extLst>
                </p14:cNvPr>
                <p14:cNvContentPartPr/>
                <p14:nvPr/>
              </p14:nvContentPartPr>
              <p14:xfrm>
                <a:off x="9013976" y="2343452"/>
                <a:ext cx="718774" cy="18405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11BA35-7224-4B8A-4CFA-AECAB7FAF17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95989" y="2325755"/>
                  <a:ext cx="754389" cy="53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EB2D1DC-C48A-BDE6-A6CE-D8C900DFFDC1}"/>
                    </a:ext>
                  </a:extLst>
                </p14:cNvPr>
                <p14:cNvContentPartPr/>
                <p14:nvPr/>
              </p14:nvContentPartPr>
              <p14:xfrm>
                <a:off x="2730499" y="3818808"/>
                <a:ext cx="1396327" cy="1261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EB2D1DC-C48A-BDE6-A6CE-D8C900DFFDC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12500" y="3801294"/>
                  <a:ext cx="1431964" cy="4728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EB94558-5180-D47B-60AB-D07EF7A4A39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13326" y="1117388"/>
            <a:ext cx="7132594" cy="4036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81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6894D-0C6E-8B49-AEEC-D31D36E9A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4933-6075-DDFE-74BC-E52E1B79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243840"/>
            <a:ext cx="5901257" cy="145626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User Interface - </a:t>
            </a:r>
            <a:r>
              <a:rPr lang="en-US" err="1">
                <a:ea typeface="Calibri Light"/>
                <a:cs typeface="Calibri Light"/>
              </a:rPr>
              <a:t>Fejl</a:t>
            </a:r>
            <a:r>
              <a:rPr lang="en-US">
                <a:ea typeface="Calibri Light"/>
                <a:cs typeface="Calibri Light"/>
              </a:rPr>
              <a:t> input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87DC7-B62B-6EEA-F6C0-75745E60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4"/>
          <a:stretch/>
        </p:blipFill>
        <p:spPr>
          <a:xfrm>
            <a:off x="6536997" y="4757528"/>
            <a:ext cx="4322927" cy="1735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BE6DE42-567B-DC6B-A530-B40DD8C41585}"/>
              </a:ext>
            </a:extLst>
          </p:cNvPr>
          <p:cNvGrpSpPr/>
          <p:nvPr/>
        </p:nvGrpSpPr>
        <p:grpSpPr>
          <a:xfrm>
            <a:off x="6497763" y="5369410"/>
            <a:ext cx="638324" cy="902687"/>
            <a:chOff x="6440791" y="5006214"/>
            <a:chExt cx="638324" cy="9026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92AB21-7D9E-7D4B-54A8-6FAD991D4E3D}"/>
                    </a:ext>
                  </a:extLst>
                </p14:cNvPr>
                <p14:cNvContentPartPr/>
                <p14:nvPr/>
              </p14:nvContentPartPr>
              <p14:xfrm>
                <a:off x="6616472" y="5840568"/>
                <a:ext cx="393851" cy="68333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92AB21-7D9E-7D4B-54A8-6FAD991D4E3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98488" y="5822586"/>
                  <a:ext cx="429459" cy="103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03F4B2E-991D-37DD-372D-654A19EA4FA7}"/>
                    </a:ext>
                  </a:extLst>
                </p14:cNvPr>
                <p14:cNvContentPartPr/>
                <p14:nvPr/>
              </p14:nvContentPartPr>
              <p14:xfrm>
                <a:off x="6626454" y="5702373"/>
                <a:ext cx="452661" cy="15890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03F4B2E-991D-37DD-372D-654A19EA4F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08477" y="5684398"/>
                  <a:ext cx="488255" cy="194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BE9178-9058-B4D4-26B0-FE93BE2470AE}"/>
                    </a:ext>
                  </a:extLst>
                </p14:cNvPr>
                <p14:cNvContentPartPr/>
                <p14:nvPr/>
              </p14:nvContentPartPr>
              <p14:xfrm>
                <a:off x="6514419" y="5107189"/>
                <a:ext cx="306513" cy="80533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BE9178-9058-B4D4-26B0-FE93BE2470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96431" y="5089293"/>
                  <a:ext cx="342129" cy="115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7D360E-1B95-3E54-F8CC-5A48AD29A4CC}"/>
                    </a:ext>
                  </a:extLst>
                </p14:cNvPr>
                <p14:cNvContentPartPr/>
                <p14:nvPr/>
              </p14:nvContentPartPr>
              <p14:xfrm>
                <a:off x="6440791" y="5006214"/>
                <a:ext cx="386592" cy="99866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7D360E-1B95-3E54-F8CC-5A48AD29A4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22810" y="4988252"/>
                  <a:ext cx="422194" cy="13543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2CF92E1-F85B-6632-044E-5ACF8EBE6C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3003" y="720943"/>
            <a:ext cx="4004454" cy="390857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F480AD7-0164-EEA3-C1E2-54D2F1C3407F}"/>
              </a:ext>
            </a:extLst>
          </p:cNvPr>
          <p:cNvGrpSpPr/>
          <p:nvPr/>
        </p:nvGrpSpPr>
        <p:grpSpPr>
          <a:xfrm>
            <a:off x="6517697" y="1783818"/>
            <a:ext cx="893594" cy="2652297"/>
            <a:chOff x="6460725" y="1420622"/>
            <a:chExt cx="893594" cy="26522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0F4F53-0F12-2BC9-B795-7A17BEDDF222}"/>
                    </a:ext>
                  </a:extLst>
                </p14:cNvPr>
                <p14:cNvContentPartPr/>
                <p14:nvPr/>
              </p14:nvContentPartPr>
              <p14:xfrm>
                <a:off x="6558834" y="1570490"/>
                <a:ext cx="241295" cy="84638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0F4F53-0F12-2BC9-B795-7A17BEDDF2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40854" y="1552558"/>
                  <a:ext cx="276896" cy="120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51E895-3635-B03C-C362-C5BF7A76BA1E}"/>
                    </a:ext>
                  </a:extLst>
                </p14:cNvPr>
                <p14:cNvContentPartPr/>
                <p14:nvPr/>
              </p14:nvContentPartPr>
              <p14:xfrm>
                <a:off x="6460725" y="1420622"/>
                <a:ext cx="356645" cy="146059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51E895-3635-B03C-C362-C5BF7A76BA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42731" y="1402679"/>
                  <a:ext cx="392274" cy="1815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3C1C6E7-C81A-1F32-E817-1EEDFD623BB0}"/>
                    </a:ext>
                  </a:extLst>
                </p14:cNvPr>
                <p14:cNvContentPartPr/>
                <p14:nvPr/>
              </p14:nvContentPartPr>
              <p14:xfrm>
                <a:off x="7269615" y="2493326"/>
                <a:ext cx="80743" cy="20593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3C1C6E7-C81A-1F32-E817-1EEDFD623B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51752" y="2475573"/>
                  <a:ext cx="116113" cy="55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B2D64D-0F2A-DC41-EB27-59DD8BAC9A32}"/>
                    </a:ext>
                  </a:extLst>
                </p14:cNvPr>
                <p14:cNvContentPartPr/>
                <p14:nvPr/>
              </p14:nvContentPartPr>
              <p14:xfrm>
                <a:off x="7270896" y="2445356"/>
                <a:ext cx="80362" cy="41348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B2D64D-0F2A-DC41-EB27-59DD8BAC9A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52958" y="2427534"/>
                  <a:ext cx="115879" cy="76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23B5A3-CCA6-9C85-78C6-5C42B5B94EB5}"/>
                    </a:ext>
                  </a:extLst>
                </p14:cNvPr>
                <p14:cNvContentPartPr/>
                <p14:nvPr/>
              </p14:nvContentPartPr>
              <p14:xfrm>
                <a:off x="7270040" y="3051605"/>
                <a:ext cx="84279" cy="10185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23B5A3-CCA6-9C85-78C6-5C42B5B94E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52108" y="3033674"/>
                  <a:ext cx="119784" cy="13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4CE9B9A-EE72-9B28-41E3-E2D8069C839D}"/>
                    </a:ext>
                  </a:extLst>
                </p14:cNvPr>
                <p14:cNvContentPartPr/>
                <p14:nvPr/>
              </p14:nvContentPartPr>
              <p14:xfrm rot="900000">
                <a:off x="6811339" y="3891915"/>
                <a:ext cx="120064" cy="181004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4CE9B9A-EE72-9B28-41E3-E2D8069C83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 rot="900000">
                  <a:off x="6807038" y="3887605"/>
                  <a:ext cx="128666" cy="1896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CBD3487-D3CC-DA8F-32B8-AC307360B841}"/>
                    </a:ext>
                  </a:extLst>
                </p14:cNvPr>
                <p14:cNvContentPartPr/>
                <p14:nvPr/>
              </p14:nvContentPartPr>
              <p14:xfrm>
                <a:off x="6846445" y="1608616"/>
                <a:ext cx="96599" cy="2293231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CBD3487-D3CC-DA8F-32B8-AC307360B8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42136" y="1604297"/>
                  <a:ext cx="105217" cy="2301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65A37A-27EE-04FD-2F9D-9040AB9B6DE3}"/>
                    </a:ext>
                  </a:extLst>
                </p14:cNvPr>
                <p14:cNvContentPartPr/>
                <p14:nvPr/>
              </p14:nvContentPartPr>
              <p14:xfrm>
                <a:off x="6813480" y="1758723"/>
                <a:ext cx="41435" cy="2176386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65A37A-27EE-04FD-2F9D-9040AB9B6D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09194" y="1754403"/>
                  <a:ext cx="50008" cy="21850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2FDB01-EC39-9D51-1D42-BE3F9ADA74A8}"/>
              </a:ext>
            </a:extLst>
          </p:cNvPr>
          <p:cNvGrpSpPr/>
          <p:nvPr/>
        </p:nvGrpSpPr>
        <p:grpSpPr>
          <a:xfrm>
            <a:off x="806578" y="2010605"/>
            <a:ext cx="4935903" cy="3163443"/>
            <a:chOff x="806578" y="2010605"/>
            <a:chExt cx="4935903" cy="31634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18A644-113B-94AC-2B1F-F7B813D07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 l="29922" t="4751" r="7719" b="21455"/>
            <a:stretch/>
          </p:blipFill>
          <p:spPr>
            <a:xfrm>
              <a:off x="806578" y="2383578"/>
              <a:ext cx="4935903" cy="27904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53E5DF-24C8-9D8D-5D8A-F1579AAC21A7}"/>
                </a:ext>
              </a:extLst>
            </p:cNvPr>
            <p:cNvSpPr txBox="1"/>
            <p:nvPr/>
          </p:nvSpPr>
          <p:spPr>
            <a:xfrm>
              <a:off x="1006205" y="2010605"/>
              <a:ext cx="213707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ea typeface="Calibri"/>
                  <a:cs typeface="Calibri"/>
                </a:rPr>
                <a:t>Switch I Loop</a:t>
              </a:r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D4F91FE-F706-B9E2-8E4D-404EA0F550E1}"/>
              </a:ext>
            </a:extLst>
          </p:cNvPr>
          <p:cNvSpPr txBox="1"/>
          <p:nvPr/>
        </p:nvSpPr>
        <p:spPr>
          <a:xfrm>
            <a:off x="7691459" y="359734"/>
            <a:ext cx="1656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Overordnede</a:t>
            </a:r>
          </a:p>
        </p:txBody>
      </p:sp>
    </p:spTree>
    <p:extLst>
      <p:ext uri="{BB962C8B-B14F-4D97-AF65-F5344CB8AC3E}">
        <p14:creationId xmlns:p14="http://schemas.microsoft.com/office/powerpoint/2010/main" val="26426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2F06C-2127-3A57-D596-EF7626F567CC}"/>
              </a:ext>
            </a:extLst>
          </p:cNvPr>
          <p:cNvSpPr txBox="1">
            <a:spLocks/>
          </p:cNvSpPr>
          <p:nvPr/>
        </p:nvSpPr>
        <p:spPr>
          <a:xfrm>
            <a:off x="342901" y="-243840"/>
            <a:ext cx="749199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ea typeface="Calibri Light"/>
                <a:cs typeface="Calibri Light"/>
              </a:rPr>
              <a:t>User Interface – Save function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BDACD-0D86-50C4-5ED4-5F9A15F1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49" y="1252800"/>
            <a:ext cx="6123251" cy="485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9F758B-9529-AF6B-7A2D-29437AE19F3B}"/>
                  </a:ext>
                </a:extLst>
              </p14:cNvPr>
              <p14:cNvContentPartPr/>
              <p14:nvPr/>
            </p14:nvContentPartPr>
            <p14:xfrm>
              <a:off x="4440300" y="2229410"/>
              <a:ext cx="1626120" cy="612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9F758B-9529-AF6B-7A2D-29437AE19F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2300" y="2211410"/>
                <a:ext cx="166176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926ED0-ED19-83D0-B829-0372AB109384}"/>
                  </a:ext>
                </a:extLst>
              </p14:cNvPr>
              <p14:cNvContentPartPr/>
              <p14:nvPr/>
            </p14:nvContentPartPr>
            <p14:xfrm>
              <a:off x="3670620" y="5052170"/>
              <a:ext cx="1742760" cy="26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926ED0-ED19-83D0-B829-0372AB1093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2620" y="5034170"/>
                <a:ext cx="17784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C681598-33FC-693B-FE91-C00227F5BF74}"/>
                  </a:ext>
                </a:extLst>
              </p14:cNvPr>
              <p14:cNvContentPartPr/>
              <p14:nvPr/>
            </p14:nvContentPartPr>
            <p14:xfrm>
              <a:off x="3703380" y="4367450"/>
              <a:ext cx="1591200" cy="27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C681598-33FC-693B-FE91-C00227F5BF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5380" y="4349450"/>
                <a:ext cx="16268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B323E17-9DC9-63FA-E2D2-BA44DACCB2CE}"/>
                  </a:ext>
                </a:extLst>
              </p14:cNvPr>
              <p14:cNvContentPartPr/>
              <p14:nvPr/>
            </p14:nvContentPartPr>
            <p14:xfrm>
              <a:off x="6729540" y="4282130"/>
              <a:ext cx="288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B323E17-9DC9-63FA-E2D2-BA44DACCB2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1540" y="4264130"/>
                <a:ext cx="385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8712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1F27-882A-0BD8-7120-2443729A7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DB4B-0AB5-3102-F24E-C78CAAA1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3892996" cy="1456267"/>
          </a:xfrm>
        </p:spPr>
        <p:txBody>
          <a:bodyPr/>
          <a:lstStyle/>
          <a:p>
            <a:r>
              <a:rPr lang="en-US" err="1">
                <a:ea typeface="Calibri Light"/>
                <a:cs typeface="Calibri Light"/>
              </a:rPr>
              <a:t>Persistens</a:t>
            </a:r>
            <a:r>
              <a:rPr lang="en-US">
                <a:ea typeface="Calibri Light"/>
                <a:cs typeface="Calibri Light"/>
              </a:rPr>
              <a:t> – Json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DECE73-3BC6-8295-91B1-6A22601F2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1299" y="3729547"/>
            <a:ext cx="3863881" cy="287509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C9128-F0AC-CD60-5E2B-AE87E9AF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769" y="5914204"/>
            <a:ext cx="225733" cy="225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420DAB-B16C-136E-D0AA-0E4DA5424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071" y="5685623"/>
            <a:ext cx="1024250" cy="1055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D70FFD-C4E8-285A-9C0D-D9F1640D189D}"/>
              </a:ext>
            </a:extLst>
          </p:cNvPr>
          <p:cNvSpPr txBox="1"/>
          <p:nvPr/>
        </p:nvSpPr>
        <p:spPr>
          <a:xfrm>
            <a:off x="761999" y="1719648"/>
            <a:ext cx="38964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JSON = JavaScript Object Notation</a:t>
            </a:r>
            <a:endParaRPr lang="en-US"/>
          </a:p>
        </p:txBody>
      </p:sp>
      <p:pic>
        <p:nvPicPr>
          <p:cNvPr id="6" name="Picture 5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A0E5F9B8-49D8-ABCC-E696-4484BF60B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03" y="2195126"/>
            <a:ext cx="7058025" cy="2076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26EE9C-772B-BCFF-898A-05B8DBF95F07}"/>
              </a:ext>
            </a:extLst>
          </p:cNvPr>
          <p:cNvSpPr txBox="1"/>
          <p:nvPr/>
        </p:nvSpPr>
        <p:spPr>
          <a:xfrm>
            <a:off x="236837" y="4520513"/>
            <a:ext cx="58632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Calibri"/>
                <a:cs typeface="Calibri"/>
              </a:rPr>
              <a:t>JsonSerializer.Serialize</a:t>
            </a:r>
            <a:r>
              <a:rPr lang="en-US" b="1">
                <a:ea typeface="Calibri"/>
                <a:cs typeface="Calibri"/>
              </a:rPr>
              <a:t>(...):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konverterer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objekterne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fra</a:t>
            </a:r>
            <a:r>
              <a:rPr lang="en-US">
                <a:ea typeface="Calibri"/>
                <a:cs typeface="Calibri"/>
              </a:rPr>
              <a:t> listen "</a:t>
            </a:r>
            <a:r>
              <a:rPr lang="en-US" err="1">
                <a:ea typeface="Calibri"/>
                <a:cs typeface="Calibri"/>
              </a:rPr>
              <a:t>BoardGame</a:t>
            </a:r>
            <a:r>
              <a:rPr lang="en-US">
                <a:ea typeface="Calibri"/>
                <a:cs typeface="Calibri"/>
              </a:rPr>
              <a:t>" </a:t>
            </a:r>
            <a:r>
              <a:rPr lang="en-US" err="1">
                <a:ea typeface="Calibri"/>
                <a:cs typeface="Calibri"/>
              </a:rPr>
              <a:t>til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JSON </a:t>
            </a:r>
            <a:r>
              <a:rPr lang="en-US" err="1">
                <a:ea typeface="Calibri"/>
                <a:cs typeface="Calibri"/>
              </a:rPr>
              <a:t>streng</a:t>
            </a:r>
            <a:r>
              <a:rPr lang="en-US">
                <a:ea typeface="Calibri"/>
                <a:cs typeface="Calibri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1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C3471-E2CE-E3C3-D746-A7CA6B036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965F-D914-0524-1770-AC47340C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3892996" cy="1456267"/>
          </a:xfrm>
        </p:spPr>
        <p:txBody>
          <a:bodyPr/>
          <a:lstStyle/>
          <a:p>
            <a:r>
              <a:rPr lang="en-US" err="1">
                <a:ea typeface="Calibri Light"/>
                <a:cs typeface="Calibri Light"/>
              </a:rPr>
              <a:t>Persistens</a:t>
            </a:r>
            <a:r>
              <a:rPr lang="en-US">
                <a:ea typeface="Calibri Light"/>
                <a:cs typeface="Calibri Light"/>
              </a:rPr>
              <a:t> – Json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F4B9A-F7B9-C423-03AA-7B63AE056FE3}"/>
              </a:ext>
            </a:extLst>
          </p:cNvPr>
          <p:cNvSpPr txBox="1"/>
          <p:nvPr/>
        </p:nvSpPr>
        <p:spPr>
          <a:xfrm>
            <a:off x="761999" y="1719648"/>
            <a:ext cx="38964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JSON = JavaScript Object Notation</a:t>
            </a:r>
            <a:endParaRPr lang="en-US"/>
          </a:p>
        </p:txBody>
      </p:sp>
      <p:pic>
        <p:nvPicPr>
          <p:cNvPr id="7" name="Picture 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BA4D6FF7-DB73-4993-E22E-A26B8808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7" y="2979523"/>
            <a:ext cx="6315075" cy="2628900"/>
          </a:xfrm>
          <a:prstGeom prst="rect">
            <a:avLst/>
          </a:prstGeom>
        </p:spPr>
      </p:pic>
      <p:pic>
        <p:nvPicPr>
          <p:cNvPr id="11" name="Content Placeholder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9EA05D6-7601-0505-9C98-2666892D2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82327" y="267959"/>
            <a:ext cx="2462939" cy="603810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40ADB-314C-5AF8-FB8F-FE99F884E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86" y="2410983"/>
            <a:ext cx="326707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4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4DFE-0FC6-73A2-1EB5-55784D27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Brug </a:t>
            </a:r>
            <a:r>
              <a:rPr lang="en-US" b="1" err="1">
                <a:ea typeface="Calibri Light"/>
                <a:cs typeface="Calibri Light"/>
              </a:rPr>
              <a:t>af</a:t>
            </a:r>
            <a:r>
              <a:rPr lang="en-US" b="1">
                <a:ea typeface="Calibri Light"/>
                <a:cs typeface="Calibri Light"/>
              </a:rPr>
              <a:t> collections  - lists</a:t>
            </a:r>
            <a:br>
              <a:rPr lang="en-US">
                <a:ea typeface="Calibri Light"/>
                <a:cs typeface="Calibri Light"/>
              </a:rPr>
            </a:br>
            <a:r>
              <a:rPr lang="en-US" err="1">
                <a:ea typeface="Calibri Light"/>
                <a:cs typeface="Calibri Light"/>
              </a:rPr>
              <a:t>Søgefunktion</a:t>
            </a:r>
            <a:r>
              <a:rPr lang="en-US">
                <a:ea typeface="Calibri Light"/>
                <a:cs typeface="Calibri Light"/>
              </a:rPr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F99447-07D6-5DEE-64FB-19678C2CE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-685" r="-2273" b="55479"/>
          <a:stretch/>
        </p:blipFill>
        <p:spPr>
          <a:xfrm>
            <a:off x="686849" y="2249437"/>
            <a:ext cx="4371680" cy="94728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E2034-5597-4CE8-8D88-BCB9CC8D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25" y="3423159"/>
            <a:ext cx="8829675" cy="2714625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3C2D38E-D425-2E28-7CCC-9DC9DD5E01D7}"/>
              </a:ext>
            </a:extLst>
          </p:cNvPr>
          <p:cNvCxnSpPr/>
          <p:nvPr/>
        </p:nvCxnSpPr>
        <p:spPr>
          <a:xfrm>
            <a:off x="3145465" y="2817628"/>
            <a:ext cx="88604" cy="127590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51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2AE4-D07C-6723-C8B2-CB711A1B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Refleksion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B9570-152B-D509-FB8F-FE2ADA52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klasser</a:t>
            </a:r>
            <a:r>
              <a:rPr lang="en-US"/>
              <a:t> </a:t>
            </a:r>
            <a:r>
              <a:rPr lang="en-US" err="1"/>
              <a:t>til</a:t>
            </a:r>
            <a:r>
              <a:rPr lang="en-US"/>
              <a:t> </a:t>
            </a:r>
            <a:r>
              <a:rPr lang="en-US" err="1"/>
              <a:t>bedre</a:t>
            </a:r>
            <a:r>
              <a:rPr lang="en-US"/>
              <a:t> </a:t>
            </a:r>
            <a:r>
              <a:rPr lang="en-US" err="1"/>
              <a:t>opdeling</a:t>
            </a:r>
            <a:r>
              <a:rPr lang="en-US"/>
              <a:t> &amp; </a:t>
            </a:r>
            <a:r>
              <a:rPr lang="en-US" err="1"/>
              <a:t>organisering</a:t>
            </a:r>
            <a:r>
              <a:rPr lang="en-US"/>
              <a:t> </a:t>
            </a:r>
            <a:r>
              <a:rPr lang="en-US" err="1"/>
              <a:t>af</a:t>
            </a:r>
            <a:r>
              <a:rPr lang="en-US"/>
              <a:t> </a:t>
            </a:r>
            <a:r>
              <a:rPr lang="en-US" err="1"/>
              <a:t>koden</a:t>
            </a:r>
            <a:r>
              <a:rPr lang="en-US"/>
              <a:t>.</a:t>
            </a:r>
            <a:endParaRPr lang="en-US" err="1"/>
          </a:p>
          <a:p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kommentare</a:t>
            </a:r>
            <a:r>
              <a:rPr lang="en-US"/>
              <a:t> I </a:t>
            </a:r>
            <a:r>
              <a:rPr lang="en-US" err="1"/>
              <a:t>koden</a:t>
            </a:r>
            <a:r>
              <a:rPr lang="en-US"/>
              <a:t>.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Når</a:t>
            </a:r>
            <a:r>
              <a:rPr lang="en-US"/>
              <a:t> nye </a:t>
            </a:r>
            <a:r>
              <a:rPr lang="en-US" err="1"/>
              <a:t>elementer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"edge cases" </a:t>
            </a:r>
            <a:r>
              <a:rPr lang="en-US" err="1"/>
              <a:t>præsenteres</a:t>
            </a:r>
            <a:r>
              <a:rPr lang="en-US"/>
              <a:t>)</a:t>
            </a:r>
          </a:p>
          <a:p>
            <a:r>
              <a:rPr lang="en-US"/>
              <a:t>Bedre </a:t>
            </a:r>
            <a:r>
              <a:rPr lang="en-US" err="1"/>
              <a:t>dokumentation</a:t>
            </a:r>
            <a:r>
              <a:rPr lang="en-US"/>
              <a:t> </a:t>
            </a:r>
            <a:r>
              <a:rPr lang="en-US" err="1"/>
              <a:t>af</a:t>
            </a:r>
            <a:r>
              <a:rPr lang="en-US"/>
              <a:t> </a:t>
            </a:r>
            <a:r>
              <a:rPr lang="en-US" err="1"/>
              <a:t>processen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3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E95E5-1E6D-7137-F3F5-A54843880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BB9B-B435-8425-2ACF-93DE37EBD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615" y="2796540"/>
            <a:ext cx="5151945" cy="769620"/>
          </a:xfrm>
        </p:spPr>
        <p:txBody>
          <a:bodyPr anchor="ctr">
            <a:noAutofit/>
          </a:bodyPr>
          <a:lstStyle/>
          <a:p>
            <a:r>
              <a:rPr lang="en-US" sz="8000" b="1" err="1"/>
              <a:t>ARTIFAKTer</a:t>
            </a:r>
            <a:endParaRPr lang="en-US" sz="8000" b="1" err="1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895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C8EC4-AB91-405E-7153-D65B2D6FD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89AA01-4086-D65C-6BBE-83736A24B244}"/>
              </a:ext>
            </a:extLst>
          </p:cNvPr>
          <p:cNvSpPr txBox="1"/>
          <p:nvPr/>
        </p:nvSpPr>
        <p:spPr>
          <a:xfrm>
            <a:off x="387436" y="1701885"/>
            <a:ext cx="5705989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b="1" err="1">
                <a:ea typeface="+mn-lt"/>
                <a:cs typeface="+mn-lt"/>
              </a:rPr>
              <a:t>Use</a:t>
            </a:r>
            <a:r>
              <a:rPr lang="da-DK" b="1">
                <a:ea typeface="+mn-lt"/>
                <a:cs typeface="+mn-lt"/>
              </a:rPr>
              <a:t> Case 1: Opret nyt brætspil i systemet</a:t>
            </a:r>
            <a:r>
              <a:rPr lang="da-DK" sz="1200">
                <a:ea typeface="+mn-lt"/>
                <a:cs typeface="+mn-lt"/>
              </a:rPr>
              <a:t> </a:t>
            </a:r>
            <a:br>
              <a:rPr lang="da-DK" sz="1200">
                <a:ea typeface="+mn-lt"/>
                <a:cs typeface="+mn-lt"/>
              </a:rPr>
            </a:br>
            <a:r>
              <a:rPr lang="da-DK" sz="1200">
                <a:ea typeface="+mn-lt"/>
                <a:cs typeface="+mn-lt"/>
              </a:rPr>
              <a:t>Navn: Opret nyt brætspil </a:t>
            </a:r>
          </a:p>
          <a:p>
            <a:r>
              <a:rPr lang="da-DK" sz="1200" b="1">
                <a:ea typeface="+mn-lt"/>
                <a:cs typeface="+mn-lt"/>
              </a:rPr>
              <a:t>Primær aktør:</a:t>
            </a:r>
            <a:r>
              <a:rPr lang="da-DK" sz="1200">
                <a:ea typeface="+mn-lt"/>
                <a:cs typeface="+mn-lt"/>
              </a:rPr>
              <a:t> Medarbejder </a:t>
            </a:r>
          </a:p>
          <a:p>
            <a:r>
              <a:rPr lang="da-DK" sz="1200" b="1">
                <a:ea typeface="+mn-lt"/>
                <a:cs typeface="+mn-lt"/>
              </a:rPr>
              <a:t>Beskrivelse:</a:t>
            </a:r>
            <a:r>
              <a:rPr lang="da-DK" sz="1200">
                <a:ea typeface="+mn-lt"/>
                <a:cs typeface="+mn-lt"/>
              </a:rPr>
              <a:t> En medarbejder opretter et nyt brætspil i systemet, så det kan fremgå i lageroversigten og blive søgt frem af kunder. </a:t>
            </a:r>
          </a:p>
          <a:p>
            <a:r>
              <a:rPr lang="da-DK" sz="1200" b="1">
                <a:ea typeface="+mn-lt"/>
                <a:cs typeface="+mn-lt"/>
              </a:rPr>
              <a:t>Forudsætninger:</a:t>
            </a:r>
            <a:r>
              <a:rPr lang="da-DK" sz="1200">
                <a:ea typeface="+mn-lt"/>
                <a:cs typeface="+mn-lt"/>
              </a:rPr>
              <a:t> Systemet er startet og medarbejderen har adgang til systemets administrationsmenu. </a:t>
            </a:r>
            <a:br>
              <a:rPr lang="da-DK" sz="1200">
                <a:ea typeface="+mn-lt"/>
                <a:cs typeface="+mn-lt"/>
              </a:rPr>
            </a:br>
            <a:br>
              <a:rPr lang="da-DK">
                <a:ea typeface="+mn-lt"/>
                <a:cs typeface="+mn-lt"/>
              </a:rPr>
            </a:br>
            <a:r>
              <a:rPr lang="da-DK" sz="1600">
                <a:ea typeface="+mn-lt"/>
                <a:cs typeface="+mn-lt"/>
              </a:rPr>
              <a:t>1. Medarbejderen vælger funktionen "Tilføj nyt spil" i menuen. </a:t>
            </a:r>
            <a:br>
              <a:rPr lang="da-DK" sz="1600">
                <a:ea typeface="+mn-lt"/>
                <a:cs typeface="+mn-lt"/>
              </a:rPr>
            </a:br>
            <a:r>
              <a:rPr lang="da-DK" sz="1600">
                <a:ea typeface="+mn-lt"/>
                <a:cs typeface="+mn-lt"/>
              </a:rPr>
              <a:t>2. Systemet beder om oplysninger: titel, spiltype, pris, minimum og maksimum antal spillere samt spillets stand. </a:t>
            </a:r>
            <a:br>
              <a:rPr lang="da-DK" sz="1600">
                <a:ea typeface="+mn-lt"/>
                <a:cs typeface="+mn-lt"/>
              </a:rPr>
            </a:br>
            <a:r>
              <a:rPr lang="da-DK" sz="1600">
                <a:ea typeface="+mn-lt"/>
                <a:cs typeface="+mn-lt"/>
              </a:rPr>
              <a:t>3. Medarbejderen indtaster oplysningerne. </a:t>
            </a:r>
            <a:br>
              <a:rPr lang="da-DK" sz="1600">
                <a:ea typeface="+mn-lt"/>
                <a:cs typeface="+mn-lt"/>
              </a:rPr>
            </a:br>
            <a:r>
              <a:rPr lang="da-DK" sz="1600">
                <a:ea typeface="+mn-lt"/>
                <a:cs typeface="+mn-lt"/>
              </a:rPr>
              <a:t>4. Systemet opretter et nyt spil med et unikt ID og tilføjer det til lageret. </a:t>
            </a:r>
            <a:br>
              <a:rPr lang="da-DK" sz="1600">
                <a:ea typeface="+mn-lt"/>
                <a:cs typeface="+mn-lt"/>
              </a:rPr>
            </a:br>
            <a:r>
              <a:rPr lang="da-DK" sz="1600">
                <a:ea typeface="+mn-lt"/>
                <a:cs typeface="+mn-lt"/>
              </a:rPr>
              <a:t>5. Systemet viser en bekræftelse på, at spillet er tilføjet.  </a:t>
            </a:r>
            <a:br>
              <a:rPr lang="da-DK" sz="1600">
                <a:ea typeface="+mn-lt"/>
                <a:cs typeface="+mn-lt"/>
              </a:rPr>
            </a:br>
            <a:endParaRPr lang="da-DK" sz="1600">
              <a:ea typeface="+mn-lt"/>
              <a:cs typeface="+mn-lt"/>
            </a:endParaRPr>
          </a:p>
          <a:p>
            <a:r>
              <a:rPr lang="da-DK" sz="1600">
                <a:ea typeface="+mn-lt"/>
                <a:cs typeface="+mn-lt"/>
              </a:rPr>
              <a:t>Efterfølgende tilstand: Det nye spil kan nu søges frem og reserveres. </a:t>
            </a:r>
            <a:br>
              <a:rPr lang="da-DK" sz="1600">
                <a:ea typeface="+mn-lt"/>
                <a:cs typeface="+mn-lt"/>
              </a:rPr>
            </a:br>
            <a:br>
              <a:rPr lang="en-US">
                <a:ea typeface="+mn-lt"/>
                <a:cs typeface="+mn-lt"/>
              </a:rPr>
            </a:br>
            <a:endParaRPr lang="en-US" sz="120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E4FC2-E962-D157-D056-E4D5938EC8E8}"/>
              </a:ext>
            </a:extLst>
          </p:cNvPr>
          <p:cNvSpPr txBox="1"/>
          <p:nvPr/>
        </p:nvSpPr>
        <p:spPr>
          <a:xfrm>
            <a:off x="6291648" y="1699053"/>
            <a:ext cx="547816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err="1">
                <a:ea typeface="Calibri"/>
                <a:cs typeface="Calibri"/>
              </a:rPr>
              <a:t>Use</a:t>
            </a:r>
            <a:r>
              <a:rPr lang="da-DK">
                <a:ea typeface="Calibri"/>
                <a:cs typeface="Calibri"/>
              </a:rPr>
              <a:t> Case 2: Reservér spil for kunde</a:t>
            </a:r>
            <a:r>
              <a:rPr lang="da-DK" sz="1200">
                <a:ea typeface="Calibri"/>
                <a:cs typeface="Calibri"/>
              </a:rPr>
              <a:t> </a:t>
            </a:r>
            <a:br>
              <a:rPr lang="da-DK" sz="1200">
                <a:ea typeface="Calibri"/>
                <a:cs typeface="Calibri"/>
              </a:rPr>
            </a:br>
            <a:r>
              <a:rPr lang="da-DK" sz="1200">
                <a:ea typeface="Calibri"/>
                <a:cs typeface="Calibri"/>
              </a:rPr>
              <a:t>Navn: Reservér spil </a:t>
            </a:r>
            <a:endParaRPr lang="da-DK">
              <a:ea typeface="Calibri"/>
              <a:cs typeface="Calibri"/>
            </a:endParaRPr>
          </a:p>
          <a:p>
            <a:r>
              <a:rPr lang="da-DK" sz="1200" b="1">
                <a:ea typeface="Calibri"/>
                <a:cs typeface="Calibri"/>
              </a:rPr>
              <a:t>Primær aktør:</a:t>
            </a:r>
            <a:r>
              <a:rPr lang="da-DK" sz="1200">
                <a:ea typeface="Calibri"/>
                <a:cs typeface="Calibri"/>
              </a:rPr>
              <a:t> Kunde (gennem medarbejder) </a:t>
            </a:r>
            <a:endParaRPr lang="da-DK">
              <a:ea typeface="Calibri"/>
              <a:cs typeface="Calibri"/>
            </a:endParaRPr>
          </a:p>
          <a:p>
            <a:r>
              <a:rPr lang="da-DK" sz="1200" b="1">
                <a:ea typeface="Calibri"/>
                <a:cs typeface="Calibri"/>
              </a:rPr>
              <a:t>Beskrivelse:</a:t>
            </a:r>
            <a:r>
              <a:rPr lang="da-DK" sz="1200">
                <a:ea typeface="Calibri"/>
                <a:cs typeface="Calibri"/>
              </a:rPr>
              <a:t> En kunde ønsker at reservere et spil fra lageret. En medarbejder hjælper med at finde spillet og registrerer reservationen. </a:t>
            </a:r>
            <a:endParaRPr lang="da-DK">
              <a:ea typeface="Calibri"/>
              <a:cs typeface="Calibri"/>
            </a:endParaRPr>
          </a:p>
          <a:p>
            <a:r>
              <a:rPr lang="da-DK" sz="1200" b="1">
                <a:ea typeface="Calibri"/>
                <a:cs typeface="Calibri"/>
              </a:rPr>
              <a:t>Forudsætninger:</a:t>
            </a:r>
            <a:r>
              <a:rPr lang="da-DK" sz="1200">
                <a:ea typeface="Calibri"/>
                <a:cs typeface="Calibri"/>
              </a:rPr>
              <a:t> Spillet er oprettet i systemet og ikke allerede reserveret. </a:t>
            </a:r>
            <a:br>
              <a:rPr lang="da-DK" sz="1200">
                <a:ea typeface="Calibri"/>
                <a:cs typeface="Calibri"/>
              </a:rPr>
            </a:br>
            <a:br>
              <a:rPr lang="da-DK" sz="1200">
                <a:ea typeface="Calibri"/>
                <a:cs typeface="Calibri"/>
              </a:rPr>
            </a:br>
            <a:br>
              <a:rPr lang="da-DK" sz="1200">
                <a:ea typeface="Calibri"/>
                <a:cs typeface="Calibri"/>
              </a:rPr>
            </a:br>
            <a:r>
              <a:rPr lang="da-DK" sz="1200">
                <a:ea typeface="Calibri"/>
                <a:cs typeface="Calibri"/>
              </a:rPr>
              <a:t>1. Kunden beder om at få et bestemt spil reserveret. </a:t>
            </a:r>
            <a:br>
              <a:rPr lang="da-DK" sz="1200">
                <a:ea typeface="Calibri"/>
                <a:cs typeface="Calibri"/>
              </a:rPr>
            </a:br>
            <a:r>
              <a:rPr lang="da-DK" sz="1200">
                <a:ea typeface="Calibri"/>
                <a:cs typeface="Calibri"/>
              </a:rPr>
              <a:t>2. Medarbejderen søger spillet frem via søgefunktionen (f.eks. med navn, genre, spillerantal eller ID). </a:t>
            </a:r>
            <a:br>
              <a:rPr lang="da-DK" sz="1200">
                <a:ea typeface="Calibri"/>
                <a:cs typeface="Calibri"/>
              </a:rPr>
            </a:br>
            <a:r>
              <a:rPr lang="da-DK" sz="1200">
                <a:ea typeface="Calibri"/>
                <a:cs typeface="Calibri"/>
              </a:rPr>
              <a:t>3. Medarbejderen noterer spillets ID, og skriver det ind i "Reserver Game". </a:t>
            </a:r>
            <a:br>
              <a:rPr lang="da-DK" sz="1200">
                <a:ea typeface="Calibri"/>
                <a:cs typeface="Calibri"/>
              </a:rPr>
            </a:br>
            <a:r>
              <a:rPr lang="da-DK" sz="1200">
                <a:ea typeface="Calibri"/>
                <a:cs typeface="Calibri"/>
              </a:rPr>
              <a:t>4. Systemet beder om ID og kundens navn. </a:t>
            </a:r>
            <a:br>
              <a:rPr lang="da-DK" sz="1200">
                <a:ea typeface="Calibri"/>
                <a:cs typeface="Calibri"/>
              </a:rPr>
            </a:br>
            <a:r>
              <a:rPr lang="da-DK" sz="1200">
                <a:ea typeface="Calibri"/>
                <a:cs typeface="Calibri"/>
              </a:rPr>
              <a:t>5. Medarbejderen indtaster </a:t>
            </a:r>
            <a:r>
              <a:rPr lang="da-DK" sz="1200" err="1">
                <a:ea typeface="Calibri"/>
                <a:cs typeface="Calibri"/>
              </a:rPr>
              <a:t>ID'et</a:t>
            </a:r>
            <a:r>
              <a:rPr lang="da-DK" sz="1200">
                <a:ea typeface="Calibri"/>
                <a:cs typeface="Calibri"/>
              </a:rPr>
              <a:t> og kundens navn. </a:t>
            </a:r>
            <a:br>
              <a:rPr lang="da-DK" sz="1200">
                <a:ea typeface="Calibri"/>
                <a:cs typeface="Calibri"/>
              </a:rPr>
            </a:br>
            <a:r>
              <a:rPr lang="da-DK" sz="1200">
                <a:ea typeface="Calibri"/>
                <a:cs typeface="Calibri"/>
              </a:rPr>
              <a:t>6. Systemet markerer spillet som reserveret og tilknytter kundens navn. </a:t>
            </a:r>
            <a:br>
              <a:rPr lang="da-DK" sz="1200">
                <a:ea typeface="Calibri"/>
                <a:cs typeface="Calibri"/>
              </a:rPr>
            </a:br>
            <a:r>
              <a:rPr lang="da-DK" sz="1200">
                <a:ea typeface="Calibri"/>
                <a:cs typeface="Calibri"/>
              </a:rPr>
              <a:t>7. Systemet viser en bekræftelse på reservationen.  </a:t>
            </a:r>
            <a:br>
              <a:rPr lang="da-DK" sz="1200">
                <a:ea typeface="Calibri"/>
                <a:cs typeface="Calibri"/>
              </a:rPr>
            </a:br>
            <a:endParaRPr lang="da-DK" sz="1200">
              <a:ea typeface="Calibri"/>
              <a:cs typeface="Calibri"/>
            </a:endParaRPr>
          </a:p>
          <a:p>
            <a:r>
              <a:rPr lang="da-DK" sz="1200">
                <a:ea typeface="Calibri"/>
                <a:cs typeface="Calibri"/>
              </a:rPr>
              <a:t>Efterfølgende tilstand: Spillet er nu markeret som reserveret og vises som sådan i søgninger og lageroversigten.</a:t>
            </a:r>
            <a:endParaRPr lang="da-DK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2207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F93AF-12CD-300F-1478-AE618D639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DA00-EBE3-655C-59A8-6BA28626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615" y="1028700"/>
            <a:ext cx="6919785" cy="769620"/>
          </a:xfrm>
        </p:spPr>
        <p:txBody>
          <a:bodyPr anchor="ctr">
            <a:normAutofit/>
          </a:bodyPr>
          <a:lstStyle/>
          <a:p>
            <a:r>
              <a:rPr lang="en-US"/>
              <a:t>Use Cases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75E3E-3005-6F3A-1906-E56E42531420}"/>
              </a:ext>
            </a:extLst>
          </p:cNvPr>
          <p:cNvSpPr txBox="1"/>
          <p:nvPr/>
        </p:nvSpPr>
        <p:spPr>
          <a:xfrm>
            <a:off x="821726" y="1882345"/>
            <a:ext cx="44628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/>
              <a:t>1.Lager check: </a:t>
            </a:r>
            <a:br>
              <a:rPr lang="da-DK"/>
            </a:br>
            <a:r>
              <a:rPr lang="da-DK"/>
              <a:t>Jonas åbner </a:t>
            </a:r>
            <a:r>
              <a:rPr lang="da-DK" err="1"/>
              <a:t>GenSpil's</a:t>
            </a:r>
            <a:r>
              <a:rPr lang="da-DK"/>
              <a:t> online lagersystem, og ser hvilke spil de har på lager.</a:t>
            </a:r>
            <a:br>
              <a:rPr lang="da-DK"/>
            </a:br>
            <a:r>
              <a:rPr lang="da-DK"/>
              <a:t>Spil Stand:  </a:t>
            </a:r>
            <a:br>
              <a:rPr lang="da-DK"/>
            </a:br>
            <a:r>
              <a:rPr lang="da-DK"/>
              <a:t>Jamal åbner </a:t>
            </a:r>
            <a:r>
              <a:rPr lang="da-DK" err="1"/>
              <a:t>GenSpil's</a:t>
            </a:r>
            <a:r>
              <a:rPr lang="da-DK"/>
              <a:t> online lagersystem, og ser standen på spillende de har i lageret.</a:t>
            </a:r>
            <a:endParaRPr lang="da-DK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endParaRPr lang="da-DK"/>
          </a:p>
          <a:p>
            <a:r>
              <a:rPr lang="da-DK"/>
              <a:t>2.Søg efter spil:  </a:t>
            </a:r>
            <a:br>
              <a:rPr lang="da-DK"/>
            </a:br>
            <a:r>
              <a:rPr lang="da-DK"/>
              <a:t>Emilie åbner </a:t>
            </a:r>
            <a:r>
              <a:rPr lang="da-DK" err="1"/>
              <a:t>GenSpil's</a:t>
            </a:r>
            <a:r>
              <a:rPr lang="da-DK"/>
              <a:t> online lagersystem, og søger efter et spil med specifikke kriterier.</a:t>
            </a:r>
            <a:endParaRPr lang="da-DK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endParaRPr lang="da-DK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3DDB4-14BD-9DCA-10E1-9D8930A6B2EA}"/>
              </a:ext>
            </a:extLst>
          </p:cNvPr>
          <p:cNvSpPr txBox="1"/>
          <p:nvPr/>
        </p:nvSpPr>
        <p:spPr>
          <a:xfrm>
            <a:off x="6299887" y="1975022"/>
            <a:ext cx="3896497" cy="36830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025"/>
              </a:lnSpc>
            </a:pPr>
            <a:r>
              <a:rPr lang="da-DK">
                <a:ea typeface="Calibri"/>
                <a:cs typeface="Calibri"/>
              </a:rPr>
              <a:t>3. Spil </a:t>
            </a:r>
            <a:r>
              <a:rPr lang="da-DK" err="1">
                <a:ea typeface="Calibri"/>
                <a:cs typeface="Calibri"/>
              </a:rPr>
              <a:t>Request</a:t>
            </a:r>
            <a:r>
              <a:rPr lang="da-DK">
                <a:ea typeface="Calibri"/>
                <a:cs typeface="Calibri"/>
              </a:rPr>
              <a:t>:</a:t>
            </a:r>
            <a:br>
              <a:rPr lang="da-DK">
                <a:ea typeface="Calibri"/>
                <a:cs typeface="Calibri"/>
              </a:rPr>
            </a:br>
            <a:r>
              <a:rPr lang="da-DK">
                <a:ea typeface="Calibri"/>
                <a:cs typeface="Calibri"/>
              </a:rPr>
              <a:t>Jonas får en forespørgsel på til spil  som de ikke ejer. Han tilføjer et spil til </a:t>
            </a:r>
            <a:r>
              <a:rPr lang="da-DK" err="1">
                <a:ea typeface="Calibri"/>
                <a:cs typeface="Calibri"/>
              </a:rPr>
              <a:t>GenSpil's</a:t>
            </a:r>
            <a:r>
              <a:rPr lang="da-DK">
                <a:ea typeface="Calibri"/>
                <a:cs typeface="Calibri"/>
              </a:rPr>
              <a:t> lagersystem, da det er et spil de ikke har, og skriver navnet på den som efterspurgte spillet.</a:t>
            </a:r>
            <a:endParaRPr lang="en-US">
              <a:ea typeface="Calibri"/>
              <a:cs typeface="Calibri"/>
            </a:endParaRPr>
          </a:p>
          <a:p>
            <a:pPr>
              <a:lnSpc>
                <a:spcPts val="2025"/>
              </a:lnSpc>
            </a:pPr>
            <a:endParaRPr lang="da-DK">
              <a:cs typeface="Calibri"/>
            </a:endParaRPr>
          </a:p>
          <a:p>
            <a:pPr>
              <a:lnSpc>
                <a:spcPts val="2025"/>
              </a:lnSpc>
            </a:pPr>
            <a:r>
              <a:rPr lang="da-DK">
                <a:cs typeface="Arial"/>
              </a:rPr>
              <a:t>4. Ændre Spil:​</a:t>
            </a:r>
            <a:endParaRPr lang="da-DK">
              <a:ea typeface="Calibri"/>
              <a:cs typeface="Calibri"/>
            </a:endParaRPr>
          </a:p>
          <a:p>
            <a:pPr>
              <a:lnSpc>
                <a:spcPts val="2025"/>
              </a:lnSpc>
            </a:pPr>
            <a:r>
              <a:rPr lang="da-DK">
                <a:cs typeface="Segoe UI"/>
              </a:rPr>
              <a:t>Emilie modtager et udlånt spil, og går ind i lagersystemet, for at ændre prisen på spillet, da spillets stand er blevet forværret.​</a:t>
            </a:r>
            <a:endParaRPr lang="da-DK">
              <a:ea typeface="Calibri"/>
              <a:cs typeface="Segoe UI"/>
            </a:endParaRPr>
          </a:p>
          <a:p>
            <a:pPr>
              <a:lnSpc>
                <a:spcPts val="2025"/>
              </a:lnSpc>
            </a:pPr>
            <a:br>
              <a:rPr lang="da-DK">
                <a:cs typeface="Segoe UI"/>
              </a:rPr>
            </a:br>
            <a:r>
              <a:rPr lang="da-DK">
                <a:cs typeface="Segoe UI"/>
              </a:rPr>
              <a:t>​</a:t>
            </a:r>
            <a:endParaRPr lang="da-DK">
              <a:ea typeface="Calibr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1158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A4E61-E1AF-E4DF-728A-E290A254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9C7C-7CB4-551E-40CE-96BF5D8DB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15" y="1021080"/>
            <a:ext cx="6919785" cy="769620"/>
          </a:xfrm>
        </p:spPr>
        <p:txBody>
          <a:bodyPr anchor="ctr">
            <a:normAutofit/>
          </a:bodyPr>
          <a:lstStyle/>
          <a:p>
            <a:pPr algn="r"/>
            <a:r>
              <a:rPr lang="en-US" err="1"/>
              <a:t>Domæne</a:t>
            </a:r>
            <a:r>
              <a:rPr lang="en-US"/>
              <a:t> model &amp; </a:t>
            </a:r>
            <a:r>
              <a:rPr lang="en-US" err="1"/>
              <a:t>Objekt</a:t>
            </a:r>
            <a:r>
              <a:rPr lang="en-US"/>
              <a:t>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610CA-A376-D844-4132-51104B67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8" y="1859280"/>
            <a:ext cx="9062085" cy="37338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288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5F34-3667-3003-5D46-CD1C43F6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49" y="391033"/>
            <a:ext cx="3131890" cy="1185338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sz="8000">
                <a:solidFill>
                  <a:srgbClr val="FFFFFF"/>
                </a:solidFill>
              </a:rPr>
              <a:t>Scrum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3F209-8C3A-2CCF-D900-EB3B384B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10" y="1569939"/>
            <a:ext cx="8883657" cy="4976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7552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D88D5-FBA9-763A-1A78-C4911278F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0A72-783A-2125-9AB3-AB5DEE67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49" y="-1000141"/>
            <a:ext cx="5334000" cy="257651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Scrum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F49E4-2CCB-5605-09C7-1511EA5A0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3" y="1577091"/>
            <a:ext cx="9885841" cy="4337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18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8521FD-80A8-6179-6CDE-608F5C64A9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167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43CED4D-8AFF-1DE4-5456-DECFB1E5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621" y="1089660"/>
            <a:ext cx="6130925" cy="1456267"/>
          </a:xfrm>
        </p:spPr>
        <p:txBody>
          <a:bodyPr>
            <a:noAutofit/>
          </a:bodyPr>
          <a:lstStyle/>
          <a:p>
            <a:r>
              <a:rPr lang="en-US" sz="7200">
                <a:ea typeface="Calibri Light"/>
                <a:cs typeface="Calibri Light"/>
              </a:rPr>
              <a:t>Week Planner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1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AE27-7760-4313-C0E2-F7BD32C4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057" y="1413042"/>
            <a:ext cx="2171700" cy="1296351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r"/>
            <a:r>
              <a:rPr lang="en-US" sz="8000"/>
              <a:t>DCD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F8E256-4A19-C125-8F75-19ABB4CF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038" r="11367"/>
          <a:stretch/>
        </p:blipFill>
        <p:spPr>
          <a:xfrm>
            <a:off x="-2" y="-1"/>
            <a:ext cx="6099370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33684-6A3F-DDC2-9D51-FA2FD1F5979F}"/>
              </a:ext>
            </a:extLst>
          </p:cNvPr>
          <p:cNvSpPr txBox="1"/>
          <p:nvPr/>
        </p:nvSpPr>
        <p:spPr>
          <a:xfrm>
            <a:off x="7157907" y="3527080"/>
            <a:ext cx="26612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Opdateret</a:t>
            </a:r>
            <a:r>
              <a:rPr lang="en-US"/>
              <a:t> </a:t>
            </a:r>
            <a:r>
              <a:rPr lang="en-US" err="1"/>
              <a:t>undervejs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3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6836D7A5E1C46B9B3D8F1402806A8" ma:contentTypeVersion="13" ma:contentTypeDescription="Create a new document." ma:contentTypeScope="" ma:versionID="b69259e6d70fe802e2b8ba074884979d">
  <xsd:schema xmlns:xsd="http://www.w3.org/2001/XMLSchema" xmlns:xs="http://www.w3.org/2001/XMLSchema" xmlns:p="http://schemas.microsoft.com/office/2006/metadata/properties" xmlns:ns2="f36856f0-f6d0-4b85-be23-105ff06c4fc3" xmlns:ns3="a3d54aec-8aea-4cb7-9992-1f0d5b33adb3" targetNamespace="http://schemas.microsoft.com/office/2006/metadata/properties" ma:root="true" ma:fieldsID="060eee100d8f5f75119f020dede5d54a" ns2:_="" ns3:_="">
    <xsd:import namespace="f36856f0-f6d0-4b85-be23-105ff06c4fc3"/>
    <xsd:import namespace="a3d54aec-8aea-4cb7-9992-1f0d5b33ad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6856f0-f6d0-4b85-be23-105ff06c4f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99d1e61-afbe-44af-a996-2808b43cda3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54aec-8aea-4cb7-9992-1f0d5b33adb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dbd2f0b-4542-4573-9664-f5ec0d21820e}" ma:internalName="TaxCatchAll" ma:showField="CatchAllData" ma:web="a3d54aec-8aea-4cb7-9992-1f0d5b33ad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3d54aec-8aea-4cb7-9992-1f0d5b33adb3" xsi:nil="true"/>
    <lcf76f155ced4ddcb4097134ff3c332f xmlns="f36856f0-f6d0-4b85-be23-105ff06c4fc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084FBF-33A4-408D-A9C4-DC4EDA2B22E3}"/>
</file>

<file path=customXml/itemProps2.xml><?xml version="1.0" encoding="utf-8"?>
<ds:datastoreItem xmlns:ds="http://schemas.openxmlformats.org/officeDocument/2006/customXml" ds:itemID="{06054EBB-4BCD-4C35-9535-0F9380471606}">
  <ds:schemaRefs>
    <ds:schemaRef ds:uri="http://purl.org/dc/elements/1.1/"/>
    <ds:schemaRef ds:uri="a3d54aec-8aea-4cb7-9992-1f0d5b33adb3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36856f0-f6d0-4b85-be23-105ff06c4fc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47CE2F-F249-45FB-A3B8-B3BAC8D5E9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600</Words>
  <Application>Microsoft Office PowerPoint</Application>
  <PresentationFormat>Widescreen</PresentationFormat>
  <Paragraphs>49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Segoe UI</vt:lpstr>
      <vt:lpstr>Celestial</vt:lpstr>
      <vt:lpstr>Projekt Genspil</vt:lpstr>
      <vt:lpstr>ARTIFAKTer</vt:lpstr>
      <vt:lpstr>PowerPoint Presentation</vt:lpstr>
      <vt:lpstr>Use Cases</vt:lpstr>
      <vt:lpstr>Domæne model &amp; Objekt model</vt:lpstr>
      <vt:lpstr>Scrum</vt:lpstr>
      <vt:lpstr>Scrum</vt:lpstr>
      <vt:lpstr>Week Planner</vt:lpstr>
      <vt:lpstr>DCD</vt:lpstr>
      <vt:lpstr>Implementering</vt:lpstr>
      <vt:lpstr>User Interface  - Organisering</vt:lpstr>
      <vt:lpstr>User Interface - Brugervenlighed</vt:lpstr>
      <vt:lpstr>User Interface - Brugervenlighed</vt:lpstr>
      <vt:lpstr>User Interface - Fejl input</vt:lpstr>
      <vt:lpstr>PowerPoint Presentation</vt:lpstr>
      <vt:lpstr>Persistens – Json</vt:lpstr>
      <vt:lpstr>Persistens – Json</vt:lpstr>
      <vt:lpstr>Brug af collections  - lists Søgefunktion:</vt:lpstr>
      <vt:lpstr>Refleksion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Løvebo</dc:creator>
  <cp:lastModifiedBy>Peter Løvebo</cp:lastModifiedBy>
  <cp:revision>1</cp:revision>
  <dcterms:created xsi:type="dcterms:W3CDTF">2025-04-08T08:22:19Z</dcterms:created>
  <dcterms:modified xsi:type="dcterms:W3CDTF">2025-04-09T10:25:57Z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0x0101007186836D7A5E1C46B9B3D8F1402806A8</vt:lpwstr>
  </property>
  <property fmtid="{D5CDD505-2E9C-101B-9397-08002B2CF9AE}" pid="3" name="MediaServiceImageTags">
    <vt:lpwstr/>
  </property>
</Properties>
</file>